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0" r:id="rId4"/>
    <p:sldId id="259" r:id="rId5"/>
    <p:sldId id="261" r:id="rId6"/>
    <p:sldId id="257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2EEB2-1376-4A97-A4BB-C5BA993601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85128BF-2F76-44B0-B595-429DDBB3214D}">
      <dgm:prSet/>
      <dgm:spPr/>
      <dgm:t>
        <a:bodyPr/>
        <a:lstStyle/>
        <a:p>
          <a:r>
            <a:rPr lang="en-US"/>
            <a:t>For more information:</a:t>
          </a:r>
        </a:p>
      </dgm:t>
    </dgm:pt>
    <dgm:pt modelId="{6468C7B1-248B-49FF-93D6-1151CA6CC75F}" type="parTrans" cxnId="{A652EA8E-A3A6-4541-84B9-28FD2E85977D}">
      <dgm:prSet/>
      <dgm:spPr/>
      <dgm:t>
        <a:bodyPr/>
        <a:lstStyle/>
        <a:p>
          <a:endParaRPr lang="en-US"/>
        </a:p>
      </dgm:t>
    </dgm:pt>
    <dgm:pt modelId="{57405A17-19BD-4FBD-A6EB-DA504C87A79C}" type="sibTrans" cxnId="{A652EA8E-A3A6-4541-84B9-28FD2E85977D}">
      <dgm:prSet/>
      <dgm:spPr/>
      <dgm:t>
        <a:bodyPr/>
        <a:lstStyle/>
        <a:p>
          <a:endParaRPr lang="en-US"/>
        </a:p>
      </dgm:t>
    </dgm:pt>
    <dgm:pt modelId="{8CD4CF01-CB54-46A5-A9FE-F7CA8C2CBEC4}">
      <dgm:prSet/>
      <dgm:spPr/>
      <dgm:t>
        <a:bodyPr/>
        <a:lstStyle/>
        <a:p>
          <a:r>
            <a:rPr lang="en-US"/>
            <a:t>50dop.org</a:t>
          </a:r>
        </a:p>
      </dgm:t>
    </dgm:pt>
    <dgm:pt modelId="{EE0F3F51-59C4-452D-9BE5-F3AA73E248BE}" type="parTrans" cxnId="{6C983144-5241-42AC-9DA1-5DBEFD448B60}">
      <dgm:prSet/>
      <dgm:spPr/>
      <dgm:t>
        <a:bodyPr/>
        <a:lstStyle/>
        <a:p>
          <a:endParaRPr lang="en-US"/>
        </a:p>
      </dgm:t>
    </dgm:pt>
    <dgm:pt modelId="{E0EBB82A-EC5A-4FD5-A35B-567C723CECF9}" type="sibTrans" cxnId="{6C983144-5241-42AC-9DA1-5DBEFD448B60}">
      <dgm:prSet/>
      <dgm:spPr/>
      <dgm:t>
        <a:bodyPr/>
        <a:lstStyle/>
        <a:p>
          <a:endParaRPr lang="en-US"/>
        </a:p>
      </dgm:t>
    </dgm:pt>
    <dgm:pt modelId="{F0498DA4-F8E2-49B6-AA3F-82465A471005}">
      <dgm:prSet/>
      <dgm:spPr/>
      <dgm:t>
        <a:bodyPr/>
        <a:lstStyle/>
        <a:p>
          <a:r>
            <a:rPr lang="en-US"/>
            <a:t>Reduced pricing with bulk ordering</a:t>
          </a:r>
        </a:p>
      </dgm:t>
    </dgm:pt>
    <dgm:pt modelId="{19A73758-30A6-4457-BB82-4B501190350F}" type="parTrans" cxnId="{6117586C-12A1-4057-8328-8922D60F1A61}">
      <dgm:prSet/>
      <dgm:spPr/>
      <dgm:t>
        <a:bodyPr/>
        <a:lstStyle/>
        <a:p>
          <a:endParaRPr lang="en-US"/>
        </a:p>
      </dgm:t>
    </dgm:pt>
    <dgm:pt modelId="{2E41C03A-3C18-4776-AA8D-D1B39910E1AE}" type="sibTrans" cxnId="{6117586C-12A1-4057-8328-8922D60F1A61}">
      <dgm:prSet/>
      <dgm:spPr/>
      <dgm:t>
        <a:bodyPr/>
        <a:lstStyle/>
        <a:p>
          <a:endParaRPr lang="en-US"/>
        </a:p>
      </dgm:t>
    </dgm:pt>
    <dgm:pt modelId="{E32A5FEA-B4EE-4D43-BC7C-919F03207CEB}">
      <dgm:prSet/>
      <dgm:spPr/>
      <dgm:t>
        <a:bodyPr/>
        <a:lstStyle/>
        <a:p>
          <a:r>
            <a:rPr lang="en-US"/>
            <a:t>Order single copies on Amazon</a:t>
          </a:r>
        </a:p>
      </dgm:t>
    </dgm:pt>
    <dgm:pt modelId="{649D71A8-9D9E-4FB2-BF63-B4B4AA994959}" type="parTrans" cxnId="{8134424E-6C98-4A8B-ADA2-6E5F50D0A4D8}">
      <dgm:prSet/>
      <dgm:spPr/>
      <dgm:t>
        <a:bodyPr/>
        <a:lstStyle/>
        <a:p>
          <a:endParaRPr lang="en-US"/>
        </a:p>
      </dgm:t>
    </dgm:pt>
    <dgm:pt modelId="{9A4C0416-67F0-4CEC-B3EC-48942F8785C5}" type="sibTrans" cxnId="{8134424E-6C98-4A8B-ADA2-6E5F50D0A4D8}">
      <dgm:prSet/>
      <dgm:spPr/>
      <dgm:t>
        <a:bodyPr/>
        <a:lstStyle/>
        <a:p>
          <a:endParaRPr lang="en-US"/>
        </a:p>
      </dgm:t>
    </dgm:pt>
    <dgm:pt modelId="{E4662864-1895-4852-B297-24B94742837F}" type="pres">
      <dgm:prSet presAssocID="{5B42EEB2-1376-4A97-A4BB-C5BA9936017B}" presName="linear" presStyleCnt="0">
        <dgm:presLayoutVars>
          <dgm:animLvl val="lvl"/>
          <dgm:resizeHandles val="exact"/>
        </dgm:presLayoutVars>
      </dgm:prSet>
      <dgm:spPr/>
    </dgm:pt>
    <dgm:pt modelId="{D71C1F0D-BE3E-4050-9314-B67EB05F46A3}" type="pres">
      <dgm:prSet presAssocID="{785128BF-2F76-44B0-B595-429DDBB3214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AECFF79-14E5-4ED7-A2B9-14A0EA9B6C2B}" type="pres">
      <dgm:prSet presAssocID="{785128BF-2F76-44B0-B595-429DDBB3214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3FA573B-5BD7-40A0-8AA7-8FB2C34847E0}" type="presOf" srcId="{785128BF-2F76-44B0-B595-429DDBB3214D}" destId="{D71C1F0D-BE3E-4050-9314-B67EB05F46A3}" srcOrd="0" destOrd="0" presId="urn:microsoft.com/office/officeart/2005/8/layout/vList2"/>
    <dgm:cxn modelId="{7BF37263-3D97-4DA7-9E95-E8CCA06DE503}" type="presOf" srcId="{8CD4CF01-CB54-46A5-A9FE-F7CA8C2CBEC4}" destId="{9AECFF79-14E5-4ED7-A2B9-14A0EA9B6C2B}" srcOrd="0" destOrd="0" presId="urn:microsoft.com/office/officeart/2005/8/layout/vList2"/>
    <dgm:cxn modelId="{6C983144-5241-42AC-9DA1-5DBEFD448B60}" srcId="{785128BF-2F76-44B0-B595-429DDBB3214D}" destId="{8CD4CF01-CB54-46A5-A9FE-F7CA8C2CBEC4}" srcOrd="0" destOrd="0" parTransId="{EE0F3F51-59C4-452D-9BE5-F3AA73E248BE}" sibTransId="{E0EBB82A-EC5A-4FD5-A35B-567C723CECF9}"/>
    <dgm:cxn modelId="{A2D73446-BE39-43DF-B4B1-DC52F286ADB6}" type="presOf" srcId="{E32A5FEA-B4EE-4D43-BC7C-919F03207CEB}" destId="{9AECFF79-14E5-4ED7-A2B9-14A0EA9B6C2B}" srcOrd="0" destOrd="2" presId="urn:microsoft.com/office/officeart/2005/8/layout/vList2"/>
    <dgm:cxn modelId="{6117586C-12A1-4057-8328-8922D60F1A61}" srcId="{785128BF-2F76-44B0-B595-429DDBB3214D}" destId="{F0498DA4-F8E2-49B6-AA3F-82465A471005}" srcOrd="1" destOrd="0" parTransId="{19A73758-30A6-4457-BB82-4B501190350F}" sibTransId="{2E41C03A-3C18-4776-AA8D-D1B39910E1AE}"/>
    <dgm:cxn modelId="{8134424E-6C98-4A8B-ADA2-6E5F50D0A4D8}" srcId="{785128BF-2F76-44B0-B595-429DDBB3214D}" destId="{E32A5FEA-B4EE-4D43-BC7C-919F03207CEB}" srcOrd="2" destOrd="0" parTransId="{649D71A8-9D9E-4FB2-BF63-B4B4AA994959}" sibTransId="{9A4C0416-67F0-4CEC-B3EC-48942F8785C5}"/>
    <dgm:cxn modelId="{A652EA8E-A3A6-4541-84B9-28FD2E85977D}" srcId="{5B42EEB2-1376-4A97-A4BB-C5BA9936017B}" destId="{785128BF-2F76-44B0-B595-429DDBB3214D}" srcOrd="0" destOrd="0" parTransId="{6468C7B1-248B-49FF-93D6-1151CA6CC75F}" sibTransId="{57405A17-19BD-4FBD-A6EB-DA504C87A79C}"/>
    <dgm:cxn modelId="{15552F92-5F2B-4852-96E6-2CDF4ED0A9BD}" type="presOf" srcId="{5B42EEB2-1376-4A97-A4BB-C5BA9936017B}" destId="{E4662864-1895-4852-B297-24B94742837F}" srcOrd="0" destOrd="0" presId="urn:microsoft.com/office/officeart/2005/8/layout/vList2"/>
    <dgm:cxn modelId="{6089EADA-894D-469B-8F1B-7715E2F201FF}" type="presOf" srcId="{F0498DA4-F8E2-49B6-AA3F-82465A471005}" destId="{9AECFF79-14E5-4ED7-A2B9-14A0EA9B6C2B}" srcOrd="0" destOrd="1" presId="urn:microsoft.com/office/officeart/2005/8/layout/vList2"/>
    <dgm:cxn modelId="{39406C66-AB82-445F-8579-921CDED9B7CD}" type="presParOf" srcId="{E4662864-1895-4852-B297-24B94742837F}" destId="{D71C1F0D-BE3E-4050-9314-B67EB05F46A3}" srcOrd="0" destOrd="0" presId="urn:microsoft.com/office/officeart/2005/8/layout/vList2"/>
    <dgm:cxn modelId="{5A3A2E46-E250-4293-AC1E-E94F7505DC68}" type="presParOf" srcId="{E4662864-1895-4852-B297-24B94742837F}" destId="{9AECFF79-14E5-4ED7-A2B9-14A0EA9B6C2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C1F0D-BE3E-4050-9314-B67EB05F46A3}">
      <dsp:nvSpPr>
        <dsp:cNvPr id="0" name=""/>
        <dsp:cNvSpPr/>
      </dsp:nvSpPr>
      <dsp:spPr>
        <a:xfrm>
          <a:off x="0" y="183805"/>
          <a:ext cx="7161017" cy="1199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For more information:</a:t>
          </a:r>
        </a:p>
      </dsp:txBody>
      <dsp:txXfrm>
        <a:off x="58543" y="242348"/>
        <a:ext cx="7043931" cy="1082164"/>
      </dsp:txXfrm>
    </dsp:sp>
    <dsp:sp modelId="{9AECFF79-14E5-4ED7-A2B9-14A0EA9B6C2B}">
      <dsp:nvSpPr>
        <dsp:cNvPr id="0" name=""/>
        <dsp:cNvSpPr/>
      </dsp:nvSpPr>
      <dsp:spPr>
        <a:xfrm>
          <a:off x="0" y="1383055"/>
          <a:ext cx="7161017" cy="25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362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/>
            <a:t>50dop.org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/>
            <a:t>Reduced pricing with bulk ordering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/>
            <a:t>Order single copies on Amazon</a:t>
          </a:r>
        </a:p>
      </dsp:txBody>
      <dsp:txXfrm>
        <a:off x="0" y="1383055"/>
        <a:ext cx="7161017" cy="258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34A4F-0BD8-44FA-B07A-2A88B3D4F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6909C-F3E7-4019-8352-373F96E01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A8492-2655-4313-9167-B15715EA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1AE76-3364-44E0-9C7F-83660679F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EE5A0-AA03-4825-A13F-B43D1AA8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8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E0542-3361-4546-A134-00ED5C2E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530568-ED2C-40D6-A976-6DE014CF4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4B9F0-F0CD-4133-AE46-52613171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74EF7-C1B3-46EB-B213-A6CC8AB6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94BEA-D62A-49D7-B62D-8637F567C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95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0DB08A-90A5-4335-AA24-4FA36E4EE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07D2A-A2F5-4586-B6D8-75DFCDF6F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FF22E-786A-444F-B7EC-4918DA220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61BDE-732A-4160-9673-5BA56288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DA880-A307-42D3-A0DA-F14AD338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7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2BEE3-85C5-4A06-9733-7A8589D1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2BB41-FF76-40B6-90D9-CD4E2AA40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3AA3C-921D-44A8-8802-07E89B45A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94127-74B3-4BD0-AE0A-DC164BDD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AA8AD-4F80-4420-BBF9-2BE64546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2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C2800-AD20-4FB5-96CF-012F27D78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FD358-5E06-4094-A811-80FDCF9DC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507FB-DFDC-4628-B4AA-B539C5178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34B91-BB98-4FCE-A1F5-DE0DAE24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0F154-849B-4A68-BB2D-95702EFB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EBD46-4D2F-4D99-83C4-A543FDB8A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27E8-DF31-4E8D-B52E-680266DF6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0E854-9CC8-4D30-A2BD-2C9516F28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A2BBD-E214-4891-96F4-55C57736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6B362-C84B-4626-B082-06094EC2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F2C2B-DDE4-4B86-A829-9AE231EF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5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5DE23-0A68-49EE-9243-5DD3099E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0D0A1-FA0A-44A5-889E-CC2AFC661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FBADC-5473-4BE4-AFBF-EFA85B96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30A6F9-D843-48E0-B1D7-048F1FD30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4C6C08-7469-4B10-A2AB-38EA19A37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ED096B-8586-4E56-8FE2-6552A525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8A455C-7B19-4C0F-ACDC-66877138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81DD1D-0D99-4ABC-BDDF-367D3489C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14BA4-BE10-4EC5-A55F-3EE7257D1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9F170B-DE7C-46BB-AC7F-67002A83C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09A1C-7771-4BDE-B583-51178FFEA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0804B9-AB3D-4A7F-B9C2-48B6C129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3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3CE39-577E-4BAD-A7EA-3DB681F9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D486CA-AFCD-4E7C-A0AB-916885089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D453C-5F96-40AA-AEA1-A2D274BC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1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17125-46A5-4C5F-89B3-5F83E1864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47A99-C8C4-4A8A-B73C-EED6B08A7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E1856-C93B-4060-B4AD-D6BAAA3F2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3D7B7-A556-4FB3-ABD3-AE260EAC8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999C4-1193-46EC-9309-B1952072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3159F8-EF23-471B-92C1-00C3FEA44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C57F-C771-4526-9BDB-96B5CFF3E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124E80-DDD9-4DB2-AF6E-7921FF93D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724D6-6DCE-4100-95DD-AFC4BDB47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AE826-F2C0-43CD-81B2-38BCB7E81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6DFB6-8A2C-46CD-BE79-EE65C297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0BE71-EB9E-4AF4-97B7-C3A2CBFC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0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1D0761-B377-41C4-957F-A8AC305D9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6501A-1512-4086-A884-E4C6AA6E6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5016-B808-4EFD-8DBC-98B4B24D6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2FF96-303C-42C4-B161-FE887F86E33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DB65C-EEA6-45B0-8520-C75DA28EF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80B4B-3FDD-43E1-BA51-2CEA8E03D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5BA6-96DC-460B-914D-699D98F58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8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CDE0D-AE57-48E0-A4AC-B14A8D1FB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199" y="2590799"/>
            <a:ext cx="7284721" cy="3586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masis MT Pro Medium" panose="02040604050005020304" pitchFamily="18" charset="0"/>
              </a:rPr>
              <a:t>Use it as part of an annual prayer plan to establish a PRAYER MOVEMENT.</a:t>
            </a:r>
          </a:p>
          <a:p>
            <a:r>
              <a:rPr lang="en-US" dirty="0">
                <a:solidFill>
                  <a:schemeClr val="bg1"/>
                </a:solidFill>
                <a:latin typeface="Amasis MT Pro Medium" panose="02040604050005020304" pitchFamily="18" charset="0"/>
              </a:rPr>
              <a:t>Reading Guide is produced by your team using the Reading </a:t>
            </a:r>
            <a:r>
              <a:rPr lang="en-US">
                <a:solidFill>
                  <a:schemeClr val="bg1"/>
                </a:solidFill>
                <a:latin typeface="Amasis MT Pro Medium" panose="02040604050005020304" pitchFamily="18" charset="0"/>
              </a:rPr>
              <a:t>Guide format annually</a:t>
            </a:r>
            <a:r>
              <a:rPr lang="en-US" dirty="0">
                <a:solidFill>
                  <a:schemeClr val="bg1"/>
                </a:solidFill>
                <a:latin typeface="Amasis MT Pro Medium" panose="02040604050005020304" pitchFamily="18" charset="0"/>
              </a:rPr>
              <a:t>!</a:t>
            </a:r>
          </a:p>
          <a:p>
            <a:r>
              <a:rPr lang="en-US" dirty="0">
                <a:solidFill>
                  <a:schemeClr val="bg1"/>
                </a:solidFill>
                <a:latin typeface="Amasis MT Pro Medium" panose="02040604050005020304" pitchFamily="18" charset="0"/>
              </a:rPr>
              <a:t>Word Prayers to bring HOPE to our community</a:t>
            </a:r>
          </a:p>
          <a:p>
            <a:r>
              <a:rPr lang="en-US" dirty="0">
                <a:solidFill>
                  <a:schemeClr val="bg1"/>
                </a:solidFill>
                <a:latin typeface="Amasis MT Pro Medium" panose="02040604050005020304" pitchFamily="18" charset="0"/>
              </a:rPr>
              <a:t>The book can be re-used year to year</a:t>
            </a:r>
          </a:p>
          <a:p>
            <a:endParaRPr lang="en-US" dirty="0">
              <a:solidFill>
                <a:srgbClr val="FF0000"/>
              </a:solidFill>
              <a:latin typeface="Amasis MT Pro Medium" panose="020406040500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  <a:p>
            <a:endParaRPr lang="en-US" dirty="0">
              <a:solidFill>
                <a:schemeClr val="bg1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EA54DA-983E-4E1B-BF52-D7D52845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199" y="500062"/>
            <a:ext cx="6763462" cy="188753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masis MT Pro Black" panose="02040A04050005020304" pitchFamily="18" charset="0"/>
              </a:rPr>
              <a:t>   50 Days of Prayer</a:t>
            </a:r>
          </a:p>
        </p:txBody>
      </p:sp>
      <p:pic>
        <p:nvPicPr>
          <p:cNvPr id="2050" name="Picture 2" descr="50 Days of Prayer: For the Church, MY Community State Nation World">
            <a:extLst>
              <a:ext uri="{FF2B5EF4-FFF2-40B4-BE49-F238E27FC236}">
                <a16:creationId xmlns:a16="http://schemas.microsoft.com/office/drawing/2014/main" id="{697BBBB4-A894-55DD-0712-2857DF552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8" y="701536"/>
            <a:ext cx="3677602" cy="552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95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CB63A-916B-4FA8-BC94-CBC059808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50 Days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2DBB3-F966-487D-8CAB-594D1476D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Designed to mobilize the WHOLE Body of Christ to pray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Each one of you will put to flight a thousand of the enemy, for the LORD your God fights for you, just as he has promised.  Joshua 23:10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Five of you will pursue a hundred, and a hundred of you will pursue ten thousand, and your enemies will fall by the sword before you.  Lev. 26:8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0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by Paula Snoddy on Portland Oregon and Near By | Oregon map, County map,  Canyon city">
            <a:extLst>
              <a:ext uri="{FF2B5EF4-FFF2-40B4-BE49-F238E27FC236}">
                <a16:creationId xmlns:a16="http://schemas.microsoft.com/office/drawing/2014/main" id="{4C74D685-3C09-46C1-8CA7-001CB1BB72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15515" y="2458950"/>
            <a:ext cx="5408726" cy="348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rayer for Protection">
            <a:extLst>
              <a:ext uri="{FF2B5EF4-FFF2-40B4-BE49-F238E27FC236}">
                <a16:creationId xmlns:a16="http://schemas.microsoft.com/office/drawing/2014/main" id="{79836F7D-FA00-4E71-88BA-27B3F362D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160" y="26922"/>
            <a:ext cx="2821276" cy="268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6CBFC1D-9A38-49F4-BB0D-DFC44C524C71}"/>
              </a:ext>
            </a:extLst>
          </p:cNvPr>
          <p:cNvSpPr txBox="1">
            <a:spLocks/>
          </p:cNvSpPr>
          <p:nvPr/>
        </p:nvSpPr>
        <p:spPr>
          <a:xfrm>
            <a:off x="8524241" y="2974225"/>
            <a:ext cx="2398573" cy="2458950"/>
          </a:xfrm>
          <a:prstGeom prst="ellipse">
            <a:avLst/>
          </a:prstGeom>
          <a:solidFill>
            <a:schemeClr val="bg1"/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600" dirty="0">
                <a:ln>
                  <a:solidFill>
                    <a:srgbClr val="000066"/>
                  </a:solidFill>
                </a:ln>
                <a:solidFill>
                  <a:srgbClr val="C00000"/>
                </a:solidFill>
                <a:latin typeface="Amasis MT Pro Medium" panose="020B0604020202020204" pitchFamily="18" charset="0"/>
              </a:rPr>
              <a:t>3 Counties to start every month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55485B-90B5-4B9E-9F43-92382BCA2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417" y="2790442"/>
            <a:ext cx="2422098" cy="2432028"/>
          </a:xfrm>
          <a:prstGeom prst="ellipse">
            <a:avLst/>
          </a:prstGeom>
          <a:solidFill>
            <a:srgbClr val="C00000"/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chemeClr val="bg1"/>
                </a:solidFill>
                <a:latin typeface="Amasis MT Pro Medium" panose="02040604050005020304" pitchFamily="18" charset="0"/>
              </a:rPr>
              <a:t>50 Days of Prayer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2885FB-1B3C-4856-B088-0A1C01BA365B}"/>
              </a:ext>
            </a:extLst>
          </p:cNvPr>
          <p:cNvSpPr txBox="1"/>
          <p:nvPr/>
        </p:nvSpPr>
        <p:spPr>
          <a:xfrm>
            <a:off x="3115515" y="6064043"/>
            <a:ext cx="5500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  <a:latin typeface="Amasis MT Pro Black" panose="02040A04050005020304" pitchFamily="18" charset="0"/>
              </a:rPr>
              <a:t>ALL YEAR LONG</a:t>
            </a:r>
          </a:p>
        </p:txBody>
      </p:sp>
    </p:spTree>
    <p:extLst>
      <p:ext uri="{BB962C8B-B14F-4D97-AF65-F5344CB8AC3E}">
        <p14:creationId xmlns:p14="http://schemas.microsoft.com/office/powerpoint/2010/main" val="13556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169813-D644-4FF3-8944-46FD24025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543801" cy="1325563"/>
          </a:xfrm>
        </p:spPr>
        <p:txBody>
          <a:bodyPr>
            <a:normAutofit/>
          </a:bodyPr>
          <a:lstStyle/>
          <a:p>
            <a:r>
              <a:rPr lang="en-US" dirty="0"/>
              <a:t>50 Days of Prayer Reading Guide</a:t>
            </a:r>
          </a:p>
        </p:txBody>
      </p:sp>
      <p:pic>
        <p:nvPicPr>
          <p:cNvPr id="1026" name="Picture 2" descr="50 Days of Prayer Oregon Coast: For the Church, MY Community State Nation World">
            <a:extLst>
              <a:ext uri="{FF2B5EF4-FFF2-40B4-BE49-F238E27FC236}">
                <a16:creationId xmlns:a16="http://schemas.microsoft.com/office/drawing/2014/main" id="{36F0E682-6A17-475B-AB72-E19BA132E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060" y="853385"/>
            <a:ext cx="3425957" cy="515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8830C5E-796B-41F0-857A-49CE3BCAA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C000"/>
                </a:solidFill>
                <a:latin typeface="Amasis MT Pro Black" panose="02040A04050005020304" pitchFamily="18" charset="0"/>
              </a:rPr>
              <a:t>Customized to pray for OUR needs- in OUR area</a:t>
            </a:r>
          </a:p>
          <a:p>
            <a:pPr lvl="1"/>
            <a:r>
              <a:rPr lang="en-US" dirty="0">
                <a:solidFill>
                  <a:srgbClr val="FFC000"/>
                </a:solidFill>
                <a:latin typeface="Amasis MT Pro Black" panose="02040A04050005020304" pitchFamily="18" charset="0"/>
              </a:rPr>
              <a:t>Our Christian Walk</a:t>
            </a:r>
          </a:p>
          <a:p>
            <a:pPr lvl="1"/>
            <a:r>
              <a:rPr lang="en-US" dirty="0">
                <a:solidFill>
                  <a:srgbClr val="FFC000"/>
                </a:solidFill>
                <a:latin typeface="Amasis MT Pro Black" panose="02040A04050005020304" pitchFamily="18" charset="0"/>
              </a:rPr>
              <a:t>Our family and families</a:t>
            </a:r>
          </a:p>
          <a:p>
            <a:pPr lvl="1"/>
            <a:r>
              <a:rPr lang="en-US" dirty="0">
                <a:solidFill>
                  <a:srgbClr val="FFC000"/>
                </a:solidFill>
                <a:latin typeface="Amasis MT Pro Black" panose="02040A04050005020304" pitchFamily="18" charset="0"/>
              </a:rPr>
              <a:t>Our church</a:t>
            </a:r>
          </a:p>
          <a:p>
            <a:pPr lvl="1"/>
            <a:r>
              <a:rPr lang="en-US" dirty="0">
                <a:solidFill>
                  <a:srgbClr val="FFC000"/>
                </a:solidFill>
                <a:latin typeface="Amasis MT Pro Black" panose="02040A04050005020304" pitchFamily="18" charset="0"/>
              </a:rPr>
              <a:t>Our City &amp; County, State, Nation and World.</a:t>
            </a:r>
          </a:p>
          <a:p>
            <a:pPr lvl="1"/>
            <a:r>
              <a:rPr lang="en-US" dirty="0">
                <a:solidFill>
                  <a:srgbClr val="FFC000"/>
                </a:solidFill>
                <a:latin typeface="Amasis MT Pro Black" panose="02040A04050005020304" pitchFamily="18" charset="0"/>
              </a:rPr>
              <a:t>Punctuated with Celebrations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6152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CC4F74-60C1-460D-9F78-3ED260ED0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182" y="932962"/>
            <a:ext cx="4887685" cy="1208276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Amasis MT Pro Black" panose="02040A04050005020304" pitchFamily="18" charset="0"/>
              </a:rPr>
              <a:t>50 Days of Prayer</a:t>
            </a:r>
          </a:p>
        </p:txBody>
      </p:sp>
      <p:sp>
        <p:nvSpPr>
          <p:cNvPr id="73" name="!!Line">
            <a:extLst>
              <a:ext uri="{FF2B5EF4-FFF2-40B4-BE49-F238E27FC236}">
                <a16:creationId xmlns:a16="http://schemas.microsoft.com/office/drawing/2014/main" id="{0AF80B57-54E2-4D01-8731-3F38B0C56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8192" y="1417320"/>
            <a:ext cx="9144" cy="4023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5DDCB-52A8-434C-98CE-BDB58C6B4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8182" y="2367280"/>
            <a:ext cx="4887685" cy="4023359"/>
          </a:xfrm>
        </p:spPr>
        <p:txBody>
          <a:bodyPr anchor="t">
            <a:normAutofit/>
          </a:bodyPr>
          <a:lstStyle/>
          <a:p>
            <a:r>
              <a:rPr lang="en-US" sz="3200" dirty="0"/>
              <a:t>Will teach you to pray powerfully </a:t>
            </a:r>
          </a:p>
          <a:p>
            <a:r>
              <a:rPr lang="en-US" sz="3200" dirty="0"/>
              <a:t>Uses scripture to pray  </a:t>
            </a:r>
          </a:p>
          <a:p>
            <a:r>
              <a:rPr lang="en-US" sz="3200" dirty="0"/>
              <a:t>Will help you apply scripture to your own life</a:t>
            </a:r>
          </a:p>
          <a:p>
            <a:r>
              <a:rPr lang="en-US" sz="3200" dirty="0"/>
              <a:t>Is an excellent family devotional to encourage discussion and prayer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6" name="Picture 2" descr="Christian Family A Christian family having worship together with a Bible family devotions stock pictures, royalty-free photos &amp; images">
            <a:extLst>
              <a:ext uri="{FF2B5EF4-FFF2-40B4-BE49-F238E27FC236}">
                <a16:creationId xmlns:a16="http://schemas.microsoft.com/office/drawing/2014/main" id="{67A4ECEC-CE61-8E47-F721-DB6DE790C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46" y="1485900"/>
            <a:ext cx="58293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799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1AC6A30-4F22-4C0F-B278-19C5B8A80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4335AD-65B1-44E4-90AF-264024FE4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91999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DC5E0C-6AF7-4FA6-91BF-F1D5312D5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0366" y="609600"/>
            <a:ext cx="4267200" cy="1351472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Use the READING GUIDE</a:t>
            </a:r>
          </a:p>
        </p:txBody>
      </p:sp>
      <p:pic>
        <p:nvPicPr>
          <p:cNvPr id="14" name="Picture 2" descr="50 Days of Prayer Oregon Coast: For the Church, MY Community State Nation World">
            <a:extLst>
              <a:ext uri="{FF2B5EF4-FFF2-40B4-BE49-F238E27FC236}">
                <a16:creationId xmlns:a16="http://schemas.microsoft.com/office/drawing/2014/main" id="{75EB5961-7203-4DA9-87E0-579B81932E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4" r="11678" b="1"/>
          <a:stretch/>
        </p:blipFill>
        <p:spPr bwMode="auto">
          <a:xfrm>
            <a:off x="3" y="1"/>
            <a:ext cx="3695699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1F79D-16D7-422D-9B88-B0D21EB4E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966" y="2147357"/>
            <a:ext cx="3810000" cy="410104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DAY 1 IN THE BOOK</a:t>
            </a: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DAY 1 IN THE READING GUIDE</a:t>
            </a: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READING  GUIDE SHOWS ANNUAL PROGRESS AND INFORMATION ABOUT OUR COUNTY</a:t>
            </a:r>
          </a:p>
        </p:txBody>
      </p:sp>
      <p:pic>
        <p:nvPicPr>
          <p:cNvPr id="4" name="Picture 2" descr="50 Days of Prayer Oregon Coast: For the Church, MY Community State Nation World">
            <a:extLst>
              <a:ext uri="{FF2B5EF4-FFF2-40B4-BE49-F238E27FC236}">
                <a16:creationId xmlns:a16="http://schemas.microsoft.com/office/drawing/2014/main" id="{F1BC9C99-3BF2-4B94-9C0D-FCDD39C788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6" r="12601" b="1"/>
          <a:stretch/>
        </p:blipFill>
        <p:spPr bwMode="auto">
          <a:xfrm>
            <a:off x="8580467" y="10"/>
            <a:ext cx="3611533" cy="6857990"/>
          </a:xfrm>
          <a:custGeom>
            <a:avLst/>
            <a:gdLst/>
            <a:ahLst/>
            <a:cxnLst/>
            <a:rect l="l" t="t" r="r" b="b"/>
            <a:pathLst>
              <a:path w="3810000" h="6858000">
                <a:moveTo>
                  <a:pt x="95627" y="0"/>
                </a:moveTo>
                <a:lnTo>
                  <a:pt x="3810000" y="0"/>
                </a:lnTo>
                <a:lnTo>
                  <a:pt x="3810000" y="6858000"/>
                </a:lnTo>
                <a:lnTo>
                  <a:pt x="13132" y="6858000"/>
                </a:lnTo>
                <a:cubicBezTo>
                  <a:pt x="13183" y="6857363"/>
                  <a:pt x="13234" y="6856727"/>
                  <a:pt x="13284" y="6856090"/>
                </a:cubicBezTo>
                <a:lnTo>
                  <a:pt x="31566" y="6805847"/>
                </a:lnTo>
                <a:lnTo>
                  <a:pt x="30463" y="6715381"/>
                </a:lnTo>
                <a:cubicBezTo>
                  <a:pt x="29585" y="6714082"/>
                  <a:pt x="28597" y="6713038"/>
                  <a:pt x="27533" y="6712286"/>
                </a:cubicBezTo>
                <a:lnTo>
                  <a:pt x="31288" y="6698474"/>
                </a:lnTo>
                <a:lnTo>
                  <a:pt x="29901" y="6686264"/>
                </a:lnTo>
                <a:cubicBezTo>
                  <a:pt x="29591" y="6639749"/>
                  <a:pt x="29281" y="6593234"/>
                  <a:pt x="28971" y="6546719"/>
                </a:cubicBezTo>
                <a:cubicBezTo>
                  <a:pt x="23415" y="6502008"/>
                  <a:pt x="3087" y="6462057"/>
                  <a:pt x="310" y="6408337"/>
                </a:cubicBezTo>
                <a:cubicBezTo>
                  <a:pt x="-2468" y="6354617"/>
                  <a:pt x="14431" y="6312397"/>
                  <a:pt x="12307" y="6224401"/>
                </a:cubicBezTo>
                <a:lnTo>
                  <a:pt x="27152" y="6147415"/>
                </a:lnTo>
                <a:lnTo>
                  <a:pt x="39044" y="6093837"/>
                </a:lnTo>
                <a:cubicBezTo>
                  <a:pt x="47718" y="6039281"/>
                  <a:pt x="47985" y="5964495"/>
                  <a:pt x="46816" y="5915901"/>
                </a:cubicBezTo>
                <a:cubicBezTo>
                  <a:pt x="43189" y="5876557"/>
                  <a:pt x="47196" y="5863739"/>
                  <a:pt x="33533" y="5831562"/>
                </a:cubicBezTo>
                <a:cubicBezTo>
                  <a:pt x="27901" y="5792459"/>
                  <a:pt x="47408" y="5747455"/>
                  <a:pt x="46555" y="5710909"/>
                </a:cubicBezTo>
                <a:cubicBezTo>
                  <a:pt x="53188" y="5686865"/>
                  <a:pt x="49116" y="5615845"/>
                  <a:pt x="62461" y="5602222"/>
                </a:cubicBezTo>
                <a:cubicBezTo>
                  <a:pt x="64066" y="5572067"/>
                  <a:pt x="49594" y="5555548"/>
                  <a:pt x="56185" y="5529979"/>
                </a:cubicBezTo>
                <a:lnTo>
                  <a:pt x="67961" y="5458854"/>
                </a:lnTo>
                <a:lnTo>
                  <a:pt x="110939" y="5353584"/>
                </a:lnTo>
                <a:cubicBezTo>
                  <a:pt x="123070" y="5308303"/>
                  <a:pt x="110671" y="5307524"/>
                  <a:pt x="128276" y="5249764"/>
                </a:cubicBezTo>
                <a:cubicBezTo>
                  <a:pt x="137692" y="5218499"/>
                  <a:pt x="146153" y="5160067"/>
                  <a:pt x="156749" y="5116288"/>
                </a:cubicBezTo>
                <a:cubicBezTo>
                  <a:pt x="167347" y="5072508"/>
                  <a:pt x="184838" y="5010298"/>
                  <a:pt x="191855" y="4987089"/>
                </a:cubicBezTo>
                <a:lnTo>
                  <a:pt x="219824" y="4934095"/>
                </a:lnTo>
                <a:cubicBezTo>
                  <a:pt x="223315" y="4926170"/>
                  <a:pt x="231151" y="4920904"/>
                  <a:pt x="231137" y="4903120"/>
                </a:cubicBezTo>
                <a:lnTo>
                  <a:pt x="219738" y="4827391"/>
                </a:lnTo>
                <a:cubicBezTo>
                  <a:pt x="223928" y="4818620"/>
                  <a:pt x="227939" y="4809255"/>
                  <a:pt x="231597" y="4799440"/>
                </a:cubicBezTo>
                <a:lnTo>
                  <a:pt x="233480" y="4793512"/>
                </a:lnTo>
                <a:cubicBezTo>
                  <a:pt x="233423" y="4793432"/>
                  <a:pt x="233367" y="4793351"/>
                  <a:pt x="233310" y="4793271"/>
                </a:cubicBezTo>
                <a:cubicBezTo>
                  <a:pt x="233275" y="4791711"/>
                  <a:pt x="233728" y="4789662"/>
                  <a:pt x="234882" y="4786765"/>
                </a:cubicBezTo>
                <a:lnTo>
                  <a:pt x="236914" y="4782703"/>
                </a:lnTo>
                <a:lnTo>
                  <a:pt x="246329" y="4683644"/>
                </a:lnTo>
                <a:cubicBezTo>
                  <a:pt x="256294" y="4677568"/>
                  <a:pt x="256527" y="4667288"/>
                  <a:pt x="253823" y="4655204"/>
                </a:cubicBezTo>
                <a:cubicBezTo>
                  <a:pt x="259521" y="4631796"/>
                  <a:pt x="280440" y="4574275"/>
                  <a:pt x="280514" y="4543195"/>
                </a:cubicBezTo>
                <a:cubicBezTo>
                  <a:pt x="272112" y="4519880"/>
                  <a:pt x="251340" y="4505102"/>
                  <a:pt x="254268" y="4468722"/>
                </a:cubicBezTo>
                <a:cubicBezTo>
                  <a:pt x="266696" y="4435462"/>
                  <a:pt x="236001" y="4395418"/>
                  <a:pt x="252728" y="4353998"/>
                </a:cubicBezTo>
                <a:cubicBezTo>
                  <a:pt x="256750" y="4339008"/>
                  <a:pt x="256168" y="4294115"/>
                  <a:pt x="248123" y="4286542"/>
                </a:cubicBezTo>
                <a:cubicBezTo>
                  <a:pt x="246365" y="4277371"/>
                  <a:pt x="249194" y="4266107"/>
                  <a:pt x="240584" y="4262777"/>
                </a:cubicBezTo>
                <a:cubicBezTo>
                  <a:pt x="230221" y="4256829"/>
                  <a:pt x="246153" y="4222259"/>
                  <a:pt x="233949" y="4228340"/>
                </a:cubicBezTo>
                <a:cubicBezTo>
                  <a:pt x="244865" y="4203839"/>
                  <a:pt x="223150" y="4187902"/>
                  <a:pt x="217758" y="4169004"/>
                </a:cubicBezTo>
                <a:cubicBezTo>
                  <a:pt x="228596" y="4149446"/>
                  <a:pt x="206597" y="4129080"/>
                  <a:pt x="203797" y="4086781"/>
                </a:cubicBezTo>
                <a:cubicBezTo>
                  <a:pt x="216334" y="4065199"/>
                  <a:pt x="201740" y="4058317"/>
                  <a:pt x="218344" y="4018957"/>
                </a:cubicBezTo>
                <a:cubicBezTo>
                  <a:pt x="216630" y="4017979"/>
                  <a:pt x="215034" y="4016614"/>
                  <a:pt x="213609" y="4014902"/>
                </a:cubicBezTo>
                <a:cubicBezTo>
                  <a:pt x="205325" y="4004955"/>
                  <a:pt x="204424" y="3985729"/>
                  <a:pt x="211594" y="3971964"/>
                </a:cubicBezTo>
                <a:cubicBezTo>
                  <a:pt x="233561" y="3910433"/>
                  <a:pt x="230991" y="3860613"/>
                  <a:pt x="234357" y="3812226"/>
                </a:cubicBezTo>
                <a:cubicBezTo>
                  <a:pt x="235501" y="3758242"/>
                  <a:pt x="209185" y="3801364"/>
                  <a:pt x="229596" y="3728573"/>
                </a:cubicBezTo>
                <a:cubicBezTo>
                  <a:pt x="219804" y="3724174"/>
                  <a:pt x="219047" y="3715890"/>
                  <a:pt x="223099" y="3700384"/>
                </a:cubicBezTo>
                <a:cubicBezTo>
                  <a:pt x="222942" y="3674360"/>
                  <a:pt x="199034" y="3683312"/>
                  <a:pt x="212511" y="3653063"/>
                </a:cubicBezTo>
                <a:cubicBezTo>
                  <a:pt x="207582" y="3623616"/>
                  <a:pt x="199349" y="3555881"/>
                  <a:pt x="193522" y="3523704"/>
                </a:cubicBezTo>
                <a:cubicBezTo>
                  <a:pt x="199728" y="3495169"/>
                  <a:pt x="185963" y="3494025"/>
                  <a:pt x="177551" y="3460001"/>
                </a:cubicBezTo>
                <a:cubicBezTo>
                  <a:pt x="184399" y="3442692"/>
                  <a:pt x="180138" y="3431687"/>
                  <a:pt x="172293" y="3422022"/>
                </a:cubicBezTo>
                <a:cubicBezTo>
                  <a:pt x="172567" y="3386386"/>
                  <a:pt x="159982" y="3357707"/>
                  <a:pt x="153640" y="3319632"/>
                </a:cubicBezTo>
                <a:cubicBezTo>
                  <a:pt x="117352" y="3267571"/>
                  <a:pt x="111308" y="3199530"/>
                  <a:pt x="102580" y="3174350"/>
                </a:cubicBezTo>
                <a:lnTo>
                  <a:pt x="101281" y="3168555"/>
                </a:lnTo>
                <a:cubicBezTo>
                  <a:pt x="101655" y="3163067"/>
                  <a:pt x="102030" y="3157580"/>
                  <a:pt x="102403" y="3152092"/>
                </a:cubicBezTo>
                <a:lnTo>
                  <a:pt x="103597" y="3145797"/>
                </a:lnTo>
                <a:cubicBezTo>
                  <a:pt x="104132" y="3141497"/>
                  <a:pt x="104119" y="3138691"/>
                  <a:pt x="103701" y="3136806"/>
                </a:cubicBezTo>
                <a:lnTo>
                  <a:pt x="108221" y="3088993"/>
                </a:lnTo>
                <a:cubicBezTo>
                  <a:pt x="109464" y="3064872"/>
                  <a:pt x="113188" y="3030250"/>
                  <a:pt x="111158" y="2992081"/>
                </a:cubicBezTo>
                <a:cubicBezTo>
                  <a:pt x="109031" y="2944441"/>
                  <a:pt x="104226" y="2942439"/>
                  <a:pt x="105565" y="2902844"/>
                </a:cubicBezTo>
                <a:cubicBezTo>
                  <a:pt x="107874" y="2897323"/>
                  <a:pt x="101362" y="2801618"/>
                  <a:pt x="105102" y="2797375"/>
                </a:cubicBezTo>
                <a:cubicBezTo>
                  <a:pt x="86174" y="2744941"/>
                  <a:pt x="109804" y="2750735"/>
                  <a:pt x="107241" y="2691357"/>
                </a:cubicBezTo>
                <a:cubicBezTo>
                  <a:pt x="107811" y="2665349"/>
                  <a:pt x="115946" y="2561129"/>
                  <a:pt x="145888" y="2542201"/>
                </a:cubicBezTo>
                <a:cubicBezTo>
                  <a:pt x="170455" y="2427400"/>
                  <a:pt x="123634" y="2367849"/>
                  <a:pt x="136292" y="2250554"/>
                </a:cubicBezTo>
                <a:cubicBezTo>
                  <a:pt x="110877" y="2215639"/>
                  <a:pt x="134601" y="2180816"/>
                  <a:pt x="130310" y="2141581"/>
                </a:cubicBezTo>
                <a:cubicBezTo>
                  <a:pt x="154051" y="2149219"/>
                  <a:pt x="117587" y="2094975"/>
                  <a:pt x="144587" y="2089095"/>
                </a:cubicBezTo>
                <a:cubicBezTo>
                  <a:pt x="142952" y="2082142"/>
                  <a:pt x="140513" y="2075590"/>
                  <a:pt x="137867" y="2069059"/>
                </a:cubicBezTo>
                <a:lnTo>
                  <a:pt x="136492" y="2065634"/>
                </a:lnTo>
                <a:cubicBezTo>
                  <a:pt x="136216" y="2060851"/>
                  <a:pt x="135939" y="2056067"/>
                  <a:pt x="135663" y="2051284"/>
                </a:cubicBezTo>
                <a:lnTo>
                  <a:pt x="124268" y="1960184"/>
                </a:lnTo>
                <a:cubicBezTo>
                  <a:pt x="138968" y="1926370"/>
                  <a:pt x="111716" y="1914873"/>
                  <a:pt x="131257" y="1873060"/>
                </a:cubicBezTo>
                <a:cubicBezTo>
                  <a:pt x="136329" y="1857442"/>
                  <a:pt x="139083" y="1807624"/>
                  <a:pt x="131724" y="1797311"/>
                </a:cubicBezTo>
                <a:cubicBezTo>
                  <a:pt x="130673" y="1786740"/>
                  <a:pt x="134293" y="1774954"/>
                  <a:pt x="126063" y="1769201"/>
                </a:cubicBezTo>
                <a:cubicBezTo>
                  <a:pt x="116300" y="1760126"/>
                  <a:pt x="134551" y="1725705"/>
                  <a:pt x="122085" y="1729500"/>
                </a:cubicBezTo>
                <a:cubicBezTo>
                  <a:pt x="134648" y="1705012"/>
                  <a:pt x="114449" y="1682158"/>
                  <a:pt x="110543" y="1659949"/>
                </a:cubicBezTo>
                <a:cubicBezTo>
                  <a:pt x="122664" y="1640913"/>
                  <a:pt x="102513" y="1613087"/>
                  <a:pt x="102892" y="1565607"/>
                </a:cubicBezTo>
                <a:cubicBezTo>
                  <a:pt x="116835" y="1544742"/>
                  <a:pt x="102976" y="1533616"/>
                  <a:pt x="122245" y="1494057"/>
                </a:cubicBezTo>
                <a:cubicBezTo>
                  <a:pt x="120629" y="1492563"/>
                  <a:pt x="119160" y="1490668"/>
                  <a:pt x="117883" y="1488429"/>
                </a:cubicBezTo>
                <a:cubicBezTo>
                  <a:pt x="110465" y="1475431"/>
                  <a:pt x="111002" y="1453942"/>
                  <a:pt x="119083" y="1440433"/>
                </a:cubicBezTo>
                <a:cubicBezTo>
                  <a:pt x="145274" y="1377630"/>
                  <a:pt x="146438" y="1321884"/>
                  <a:pt x="153340" y="1269148"/>
                </a:cubicBezTo>
                <a:cubicBezTo>
                  <a:pt x="158467" y="1209690"/>
                  <a:pt x="129360" y="1251077"/>
                  <a:pt x="154855" y="1175439"/>
                </a:cubicBezTo>
                <a:cubicBezTo>
                  <a:pt x="145538" y="1168218"/>
                  <a:pt x="145408" y="1158868"/>
                  <a:pt x="150548" y="1142685"/>
                </a:cubicBezTo>
                <a:cubicBezTo>
                  <a:pt x="152321" y="1113850"/>
                  <a:pt x="128121" y="1118007"/>
                  <a:pt x="143630" y="1087778"/>
                </a:cubicBezTo>
                <a:cubicBezTo>
                  <a:pt x="139451" y="1064261"/>
                  <a:pt x="125971" y="1018012"/>
                  <a:pt x="125476" y="1001580"/>
                </a:cubicBezTo>
                <a:cubicBezTo>
                  <a:pt x="123958" y="976962"/>
                  <a:pt x="134851" y="962709"/>
                  <a:pt x="134526" y="940069"/>
                </a:cubicBezTo>
                <a:cubicBezTo>
                  <a:pt x="142751" y="909988"/>
                  <a:pt x="129284" y="905409"/>
                  <a:pt x="123523" y="865739"/>
                </a:cubicBezTo>
                <a:cubicBezTo>
                  <a:pt x="131549" y="848234"/>
                  <a:pt x="128173" y="835030"/>
                  <a:pt x="121164" y="822450"/>
                </a:cubicBezTo>
                <a:cubicBezTo>
                  <a:pt x="124077" y="783082"/>
                  <a:pt x="113811" y="748321"/>
                  <a:pt x="110389" y="704665"/>
                </a:cubicBezTo>
                <a:cubicBezTo>
                  <a:pt x="120144" y="656264"/>
                  <a:pt x="99869" y="633697"/>
                  <a:pt x="96299" y="587032"/>
                </a:cubicBezTo>
                <a:cubicBezTo>
                  <a:pt x="87861" y="539988"/>
                  <a:pt x="66571" y="452493"/>
                  <a:pt x="59759" y="422399"/>
                </a:cubicBezTo>
                <a:cubicBezTo>
                  <a:pt x="62865" y="416491"/>
                  <a:pt x="59682" y="404768"/>
                  <a:pt x="55429" y="406467"/>
                </a:cubicBezTo>
                <a:cubicBezTo>
                  <a:pt x="56742" y="400038"/>
                  <a:pt x="64884" y="384166"/>
                  <a:pt x="58062" y="383409"/>
                </a:cubicBezTo>
                <a:cubicBezTo>
                  <a:pt x="57210" y="351894"/>
                  <a:pt x="61145" y="320031"/>
                  <a:pt x="69487" y="290892"/>
                </a:cubicBezTo>
                <a:cubicBezTo>
                  <a:pt x="57686" y="231306"/>
                  <a:pt x="89539" y="260845"/>
                  <a:pt x="86198" y="217175"/>
                </a:cubicBezTo>
                <a:cubicBezTo>
                  <a:pt x="72715" y="183379"/>
                  <a:pt x="83646" y="168958"/>
                  <a:pt x="74643" y="129155"/>
                </a:cubicBezTo>
                <a:cubicBezTo>
                  <a:pt x="96697" y="112411"/>
                  <a:pt x="72236" y="90977"/>
                  <a:pt x="78417" y="74202"/>
                </a:cubicBezTo>
                <a:cubicBezTo>
                  <a:pt x="59029" y="57686"/>
                  <a:pt x="81827" y="29115"/>
                  <a:pt x="94183" y="468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BDAF5E-053F-4DC5-90A0-5D93B7DF00DE}"/>
              </a:ext>
            </a:extLst>
          </p:cNvPr>
          <p:cNvSpPr txBox="1"/>
          <p:nvPr/>
        </p:nvSpPr>
        <p:spPr>
          <a:xfrm>
            <a:off x="8829040" y="4138716"/>
            <a:ext cx="3362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C000"/>
                </a:solidFill>
                <a:latin typeface="Amasis MT Pro Black" panose="02040A04050005020304" pitchFamily="18" charset="0"/>
              </a:rPr>
              <a:t>READING GUIDE</a:t>
            </a:r>
          </a:p>
        </p:txBody>
      </p:sp>
    </p:spTree>
    <p:extLst>
      <p:ext uri="{BB962C8B-B14F-4D97-AF65-F5344CB8AC3E}">
        <p14:creationId xmlns:p14="http://schemas.microsoft.com/office/powerpoint/2010/main" val="361236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C257-1281-4093-B8E6-CC36159C6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7334" y="1509638"/>
            <a:ext cx="4087306" cy="3671961"/>
          </a:xfrm>
        </p:spPr>
        <p:txBody>
          <a:bodyPr anchor="b">
            <a:noAutofit/>
          </a:bodyPr>
          <a:lstStyle/>
          <a:p>
            <a:pPr algn="l"/>
            <a:r>
              <a:rPr lang="en-US" sz="3600" dirty="0"/>
              <a:t>Build in other prayer events as you go through 50 Days of Prayer.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GLOBAL DAY OF PRAYER – MAY 20 – Missionary Church USA">
            <a:extLst>
              <a:ext uri="{FF2B5EF4-FFF2-40B4-BE49-F238E27FC236}">
                <a16:creationId xmlns:a16="http://schemas.microsoft.com/office/drawing/2014/main" id="{0C9E5431-97BF-4846-A310-BC4A239056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8" r="2932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580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8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EFD792-5BC2-B3C8-C848-BADECBEC7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50 Days of Prayer</a:t>
            </a:r>
          </a:p>
        </p:txBody>
      </p:sp>
      <p:pic>
        <p:nvPicPr>
          <p:cNvPr id="3074" name="Picture 2" descr="50 Days of Prayer: For the Church, MY Community State Nation World">
            <a:extLst>
              <a:ext uri="{FF2B5EF4-FFF2-40B4-BE49-F238E27FC236}">
                <a16:creationId xmlns:a16="http://schemas.microsoft.com/office/drawing/2014/main" id="{8E8D4E9D-14F2-062D-B9DA-ED6DAAAC6E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060" y="853385"/>
            <a:ext cx="3425957" cy="515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85" name="Text Placeholder 3">
            <a:extLst>
              <a:ext uri="{FF2B5EF4-FFF2-40B4-BE49-F238E27FC236}">
                <a16:creationId xmlns:a16="http://schemas.microsoft.com/office/drawing/2014/main" id="{2D431B5F-6998-3CD6-4BBE-B1A27F5571B5}"/>
              </a:ext>
            </a:extLst>
          </p:cNvPr>
          <p:cNvGraphicFramePr/>
          <p:nvPr/>
        </p:nvGraphicFramePr>
        <p:xfrm>
          <a:off x="4387515" y="2022601"/>
          <a:ext cx="7161017" cy="415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2017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276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Amasis MT Pro Black</vt:lpstr>
      <vt:lpstr>Amasis MT Pro Medium</vt:lpstr>
      <vt:lpstr>Arial</vt:lpstr>
      <vt:lpstr>Calibri</vt:lpstr>
      <vt:lpstr>Calibri Light</vt:lpstr>
      <vt:lpstr>Office Theme</vt:lpstr>
      <vt:lpstr>   50 Days of Prayer</vt:lpstr>
      <vt:lpstr>50 Days of Prayer</vt:lpstr>
      <vt:lpstr>50 Days of Prayer</vt:lpstr>
      <vt:lpstr>50 Days of Prayer Reading Guide</vt:lpstr>
      <vt:lpstr>50 Days of Prayer</vt:lpstr>
      <vt:lpstr>Use the READING GUIDE</vt:lpstr>
      <vt:lpstr>Build in other prayer events as you go through 50 Days of Prayer.</vt:lpstr>
      <vt:lpstr>50 Days of 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Day of Prayer  May 5, 2022</dc:title>
  <dc:creator>Linda Hanratty</dc:creator>
  <cp:lastModifiedBy>Linda Hanratty</cp:lastModifiedBy>
  <cp:revision>8</cp:revision>
  <dcterms:created xsi:type="dcterms:W3CDTF">2022-04-19T14:31:17Z</dcterms:created>
  <dcterms:modified xsi:type="dcterms:W3CDTF">2022-09-16T04:14:14Z</dcterms:modified>
</cp:coreProperties>
</file>