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4" r:id="rId3"/>
    <p:sldId id="260" r:id="rId4"/>
    <p:sldId id="259" r:id="rId5"/>
    <p:sldId id="261" r:id="rId6"/>
    <p:sldId id="257" r:id="rId7"/>
    <p:sldId id="263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42EEB2-1376-4A97-A4BB-C5BA9936017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85128BF-2F76-44B0-B595-429DDBB3214D}">
      <dgm:prSet/>
      <dgm:spPr/>
      <dgm:t>
        <a:bodyPr/>
        <a:lstStyle/>
        <a:p>
          <a:r>
            <a:rPr lang="en-US"/>
            <a:t>For more information:</a:t>
          </a:r>
        </a:p>
      </dgm:t>
    </dgm:pt>
    <dgm:pt modelId="{6468C7B1-248B-49FF-93D6-1151CA6CC75F}" type="parTrans" cxnId="{A652EA8E-A3A6-4541-84B9-28FD2E85977D}">
      <dgm:prSet/>
      <dgm:spPr/>
      <dgm:t>
        <a:bodyPr/>
        <a:lstStyle/>
        <a:p>
          <a:endParaRPr lang="en-US"/>
        </a:p>
      </dgm:t>
    </dgm:pt>
    <dgm:pt modelId="{57405A17-19BD-4FBD-A6EB-DA504C87A79C}" type="sibTrans" cxnId="{A652EA8E-A3A6-4541-84B9-28FD2E85977D}">
      <dgm:prSet/>
      <dgm:spPr/>
      <dgm:t>
        <a:bodyPr/>
        <a:lstStyle/>
        <a:p>
          <a:endParaRPr lang="en-US"/>
        </a:p>
      </dgm:t>
    </dgm:pt>
    <dgm:pt modelId="{8CD4CF01-CB54-46A5-A9FE-F7CA8C2CBEC4}">
      <dgm:prSet/>
      <dgm:spPr/>
      <dgm:t>
        <a:bodyPr/>
        <a:lstStyle/>
        <a:p>
          <a:r>
            <a:rPr lang="en-US"/>
            <a:t>50dop.org</a:t>
          </a:r>
        </a:p>
      </dgm:t>
    </dgm:pt>
    <dgm:pt modelId="{EE0F3F51-59C4-452D-9BE5-F3AA73E248BE}" type="parTrans" cxnId="{6C983144-5241-42AC-9DA1-5DBEFD448B60}">
      <dgm:prSet/>
      <dgm:spPr/>
      <dgm:t>
        <a:bodyPr/>
        <a:lstStyle/>
        <a:p>
          <a:endParaRPr lang="en-US"/>
        </a:p>
      </dgm:t>
    </dgm:pt>
    <dgm:pt modelId="{E0EBB82A-EC5A-4FD5-A35B-567C723CECF9}" type="sibTrans" cxnId="{6C983144-5241-42AC-9DA1-5DBEFD448B60}">
      <dgm:prSet/>
      <dgm:spPr/>
      <dgm:t>
        <a:bodyPr/>
        <a:lstStyle/>
        <a:p>
          <a:endParaRPr lang="en-US"/>
        </a:p>
      </dgm:t>
    </dgm:pt>
    <dgm:pt modelId="{F0498DA4-F8E2-49B6-AA3F-82465A471005}">
      <dgm:prSet/>
      <dgm:spPr/>
      <dgm:t>
        <a:bodyPr/>
        <a:lstStyle/>
        <a:p>
          <a:r>
            <a:rPr lang="en-US"/>
            <a:t>Reduced pricing with bulk ordering</a:t>
          </a:r>
        </a:p>
      </dgm:t>
    </dgm:pt>
    <dgm:pt modelId="{19A73758-30A6-4457-BB82-4B501190350F}" type="parTrans" cxnId="{6117586C-12A1-4057-8328-8922D60F1A61}">
      <dgm:prSet/>
      <dgm:spPr/>
      <dgm:t>
        <a:bodyPr/>
        <a:lstStyle/>
        <a:p>
          <a:endParaRPr lang="en-US"/>
        </a:p>
      </dgm:t>
    </dgm:pt>
    <dgm:pt modelId="{2E41C03A-3C18-4776-AA8D-D1B39910E1AE}" type="sibTrans" cxnId="{6117586C-12A1-4057-8328-8922D60F1A61}">
      <dgm:prSet/>
      <dgm:spPr/>
      <dgm:t>
        <a:bodyPr/>
        <a:lstStyle/>
        <a:p>
          <a:endParaRPr lang="en-US"/>
        </a:p>
      </dgm:t>
    </dgm:pt>
    <dgm:pt modelId="{E32A5FEA-B4EE-4D43-BC7C-919F03207CEB}">
      <dgm:prSet/>
      <dgm:spPr/>
      <dgm:t>
        <a:bodyPr/>
        <a:lstStyle/>
        <a:p>
          <a:r>
            <a:rPr lang="en-US"/>
            <a:t>Order single copies on Amazon</a:t>
          </a:r>
        </a:p>
      </dgm:t>
    </dgm:pt>
    <dgm:pt modelId="{649D71A8-9D9E-4FB2-BF63-B4B4AA994959}" type="parTrans" cxnId="{8134424E-6C98-4A8B-ADA2-6E5F50D0A4D8}">
      <dgm:prSet/>
      <dgm:spPr/>
      <dgm:t>
        <a:bodyPr/>
        <a:lstStyle/>
        <a:p>
          <a:endParaRPr lang="en-US"/>
        </a:p>
      </dgm:t>
    </dgm:pt>
    <dgm:pt modelId="{9A4C0416-67F0-4CEC-B3EC-48942F8785C5}" type="sibTrans" cxnId="{8134424E-6C98-4A8B-ADA2-6E5F50D0A4D8}">
      <dgm:prSet/>
      <dgm:spPr/>
      <dgm:t>
        <a:bodyPr/>
        <a:lstStyle/>
        <a:p>
          <a:endParaRPr lang="en-US"/>
        </a:p>
      </dgm:t>
    </dgm:pt>
    <dgm:pt modelId="{E4662864-1895-4852-B297-24B94742837F}" type="pres">
      <dgm:prSet presAssocID="{5B42EEB2-1376-4A97-A4BB-C5BA9936017B}" presName="linear" presStyleCnt="0">
        <dgm:presLayoutVars>
          <dgm:animLvl val="lvl"/>
          <dgm:resizeHandles val="exact"/>
        </dgm:presLayoutVars>
      </dgm:prSet>
      <dgm:spPr/>
    </dgm:pt>
    <dgm:pt modelId="{D71C1F0D-BE3E-4050-9314-B67EB05F46A3}" type="pres">
      <dgm:prSet presAssocID="{785128BF-2F76-44B0-B595-429DDBB3214D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9AECFF79-14E5-4ED7-A2B9-14A0EA9B6C2B}" type="pres">
      <dgm:prSet presAssocID="{785128BF-2F76-44B0-B595-429DDBB3214D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53FA573B-5BD7-40A0-8AA7-8FB2C34847E0}" type="presOf" srcId="{785128BF-2F76-44B0-B595-429DDBB3214D}" destId="{D71C1F0D-BE3E-4050-9314-B67EB05F46A3}" srcOrd="0" destOrd="0" presId="urn:microsoft.com/office/officeart/2005/8/layout/vList2"/>
    <dgm:cxn modelId="{7BF37263-3D97-4DA7-9E95-E8CCA06DE503}" type="presOf" srcId="{8CD4CF01-CB54-46A5-A9FE-F7CA8C2CBEC4}" destId="{9AECFF79-14E5-4ED7-A2B9-14A0EA9B6C2B}" srcOrd="0" destOrd="0" presId="urn:microsoft.com/office/officeart/2005/8/layout/vList2"/>
    <dgm:cxn modelId="{6C983144-5241-42AC-9DA1-5DBEFD448B60}" srcId="{785128BF-2F76-44B0-B595-429DDBB3214D}" destId="{8CD4CF01-CB54-46A5-A9FE-F7CA8C2CBEC4}" srcOrd="0" destOrd="0" parTransId="{EE0F3F51-59C4-452D-9BE5-F3AA73E248BE}" sibTransId="{E0EBB82A-EC5A-4FD5-A35B-567C723CECF9}"/>
    <dgm:cxn modelId="{A2D73446-BE39-43DF-B4B1-DC52F286ADB6}" type="presOf" srcId="{E32A5FEA-B4EE-4D43-BC7C-919F03207CEB}" destId="{9AECFF79-14E5-4ED7-A2B9-14A0EA9B6C2B}" srcOrd="0" destOrd="2" presId="urn:microsoft.com/office/officeart/2005/8/layout/vList2"/>
    <dgm:cxn modelId="{6117586C-12A1-4057-8328-8922D60F1A61}" srcId="{785128BF-2F76-44B0-B595-429DDBB3214D}" destId="{F0498DA4-F8E2-49B6-AA3F-82465A471005}" srcOrd="1" destOrd="0" parTransId="{19A73758-30A6-4457-BB82-4B501190350F}" sibTransId="{2E41C03A-3C18-4776-AA8D-D1B39910E1AE}"/>
    <dgm:cxn modelId="{8134424E-6C98-4A8B-ADA2-6E5F50D0A4D8}" srcId="{785128BF-2F76-44B0-B595-429DDBB3214D}" destId="{E32A5FEA-B4EE-4D43-BC7C-919F03207CEB}" srcOrd="2" destOrd="0" parTransId="{649D71A8-9D9E-4FB2-BF63-B4B4AA994959}" sibTransId="{9A4C0416-67F0-4CEC-B3EC-48942F8785C5}"/>
    <dgm:cxn modelId="{A652EA8E-A3A6-4541-84B9-28FD2E85977D}" srcId="{5B42EEB2-1376-4A97-A4BB-C5BA9936017B}" destId="{785128BF-2F76-44B0-B595-429DDBB3214D}" srcOrd="0" destOrd="0" parTransId="{6468C7B1-248B-49FF-93D6-1151CA6CC75F}" sibTransId="{57405A17-19BD-4FBD-A6EB-DA504C87A79C}"/>
    <dgm:cxn modelId="{15552F92-5F2B-4852-96E6-2CDF4ED0A9BD}" type="presOf" srcId="{5B42EEB2-1376-4A97-A4BB-C5BA9936017B}" destId="{E4662864-1895-4852-B297-24B94742837F}" srcOrd="0" destOrd="0" presId="urn:microsoft.com/office/officeart/2005/8/layout/vList2"/>
    <dgm:cxn modelId="{6089EADA-894D-469B-8F1B-7715E2F201FF}" type="presOf" srcId="{F0498DA4-F8E2-49B6-AA3F-82465A471005}" destId="{9AECFF79-14E5-4ED7-A2B9-14A0EA9B6C2B}" srcOrd="0" destOrd="1" presId="urn:microsoft.com/office/officeart/2005/8/layout/vList2"/>
    <dgm:cxn modelId="{39406C66-AB82-445F-8579-921CDED9B7CD}" type="presParOf" srcId="{E4662864-1895-4852-B297-24B94742837F}" destId="{D71C1F0D-BE3E-4050-9314-B67EB05F46A3}" srcOrd="0" destOrd="0" presId="urn:microsoft.com/office/officeart/2005/8/layout/vList2"/>
    <dgm:cxn modelId="{5A3A2E46-E250-4293-AC1E-E94F7505DC68}" type="presParOf" srcId="{E4662864-1895-4852-B297-24B94742837F}" destId="{9AECFF79-14E5-4ED7-A2B9-14A0EA9B6C2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1C1F0D-BE3E-4050-9314-B67EB05F46A3}">
      <dsp:nvSpPr>
        <dsp:cNvPr id="0" name=""/>
        <dsp:cNvSpPr/>
      </dsp:nvSpPr>
      <dsp:spPr>
        <a:xfrm>
          <a:off x="0" y="183805"/>
          <a:ext cx="7161017" cy="1199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/>
            <a:t>For more information:</a:t>
          </a:r>
        </a:p>
      </dsp:txBody>
      <dsp:txXfrm>
        <a:off x="58543" y="242348"/>
        <a:ext cx="7043931" cy="1082164"/>
      </dsp:txXfrm>
    </dsp:sp>
    <dsp:sp modelId="{9AECFF79-14E5-4ED7-A2B9-14A0EA9B6C2B}">
      <dsp:nvSpPr>
        <dsp:cNvPr id="0" name=""/>
        <dsp:cNvSpPr/>
      </dsp:nvSpPr>
      <dsp:spPr>
        <a:xfrm>
          <a:off x="0" y="1383055"/>
          <a:ext cx="7161017" cy="258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362" tIns="63500" rIns="355600" bIns="63500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900" kern="1200"/>
            <a:t>50dop.org</a:t>
          </a:r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900" kern="1200"/>
            <a:t>Reduced pricing with bulk ordering</a:t>
          </a:r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900" kern="1200"/>
            <a:t>Order single copies on Amazon</a:t>
          </a:r>
        </a:p>
      </dsp:txBody>
      <dsp:txXfrm>
        <a:off x="0" y="1383055"/>
        <a:ext cx="7161017" cy="2587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34A4F-0BD8-44FA-B07A-2A88B3D4F0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66909C-F3E7-4019-8352-373F96E01F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8A8492-2655-4313-9167-B15715EA3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FF96-303C-42C4-B161-FE887F86E339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1AE76-3364-44E0-9C7F-83660679F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CEE5A0-AA03-4825-A13F-B43D1AA8B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5BA6-96DC-460B-914D-699D98F58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89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E0542-3361-4546-A134-00ED5C2E2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530568-ED2C-40D6-A976-6DE014CF49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34B9F0-F0CD-4133-AE46-52613171F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FF96-303C-42C4-B161-FE887F86E339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74EF7-C1B3-46EB-B213-A6CC8AB60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594BEA-D62A-49D7-B62D-8637F567C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5BA6-96DC-460B-914D-699D98F58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695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0DB08A-90A5-4335-AA24-4FA36E4EE6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307D2A-A2F5-4586-B6D8-75DFCDF6FB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1FF22E-786A-444F-B7EC-4918DA220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FF96-303C-42C4-B161-FE887F86E339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61BDE-732A-4160-9673-5BA562882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DA880-A307-42D3-A0DA-F14AD338D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5BA6-96DC-460B-914D-699D98F58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27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2BEE3-85C5-4A06-9733-7A8589D1E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2BB41-FF76-40B6-90D9-CD4E2AA40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3AA3C-921D-44A8-8802-07E89B45A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FF96-303C-42C4-B161-FE887F86E339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B94127-74B3-4BD0-AE0A-DC164BDD2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FAA8AD-4F80-4420-BBF9-2BE64546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5BA6-96DC-460B-914D-699D98F58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721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C2800-AD20-4FB5-96CF-012F27D78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BFD358-5E06-4094-A811-80FDCF9DC7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507FB-DFDC-4628-B4AA-B539C5178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FF96-303C-42C4-B161-FE887F86E339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C34B91-BB98-4FCE-A1F5-DE0DAE243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F0F154-849B-4A68-BB2D-95702EFB5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5BA6-96DC-460B-914D-699D98F58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06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EBD46-4D2F-4D99-83C4-A543FDB8A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C27E8-DF31-4E8D-B52E-680266DF6A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90E854-9CC8-4D30-A2BD-2C9516F28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6A2BBD-E214-4891-96F4-55C577364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FF96-303C-42C4-B161-FE887F86E339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D6B362-C84B-4626-B082-06094EC29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4F2C2B-DDE4-4B86-A829-9AE231EF0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5BA6-96DC-460B-914D-699D98F58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251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5DE23-0A68-49EE-9243-5DD3099E1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0D0A1-FA0A-44A5-889E-CC2AFC6612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2FBADC-5473-4BE4-AFBF-EFA85B9602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30A6F9-D843-48E0-B1D7-048F1FD302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4C6C08-7469-4B10-A2AB-38EA19A37F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ED096B-8586-4E56-8FE2-6552A5256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FF96-303C-42C4-B161-FE887F86E339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8A455C-7B19-4C0F-ACDC-66877138C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81DD1D-0D99-4ABC-BDDF-367D3489C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5BA6-96DC-460B-914D-699D98F58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53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14BA4-BE10-4EC5-A55F-3EE7257D1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9F170B-DE7C-46BB-AC7F-67002A83C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FF96-303C-42C4-B161-FE887F86E339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209A1C-7771-4BDE-B583-51178FFEA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0804B9-AB3D-4A7F-B9C2-48B6C1295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5BA6-96DC-460B-914D-699D98F58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33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53CE39-577E-4BAD-A7EA-3DB681F91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FF96-303C-42C4-B161-FE887F86E339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D486CA-AFCD-4E7C-A0AB-916885089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CD453C-5F96-40AA-AEA1-A2D274BC7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5BA6-96DC-460B-914D-699D98F58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16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17125-46A5-4C5F-89B3-5F83E1864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47A99-C8C4-4A8A-B73C-EED6B08A7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DE1856-C93B-4060-B4AD-D6BAAA3F27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23D7B7-A556-4FB3-ABD3-AE260EAC8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FF96-303C-42C4-B161-FE887F86E339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8999C4-1193-46EC-9309-B19520721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3159F8-EF23-471B-92C1-00C3FEA44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5BA6-96DC-460B-914D-699D98F58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68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BC57F-C771-4526-9BDB-96B5CFF3E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124E80-DDD9-4DB2-AF6E-7921FF93D7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1724D6-6DCE-4100-95DD-AFC4BDB47B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3AE826-F2C0-43CD-81B2-38BCB7E81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FF96-303C-42C4-B161-FE887F86E339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66DFB6-8A2C-46CD-BE79-EE65C2974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20BE71-EB9E-4AF4-97B7-C3A2CBFC4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5BA6-96DC-460B-914D-699D98F58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305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1D0761-B377-41C4-957F-A8AC305D9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56501A-1512-4086-A884-E4C6AA6E6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35016-B808-4EFD-8DBC-98B4B24D6D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2FF96-303C-42C4-B161-FE887F86E339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9DB65C-EEA6-45B0-8520-C75DA28EF8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80B4B-3FDD-43E1-BA51-2CEA8E03DC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85BA6-96DC-460B-914D-699D98F58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84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CDE0D-AE57-48E0-A4AC-B14A8D1FB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5199" y="2590799"/>
            <a:ext cx="7284721" cy="3586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Amasis MT Pro Medium" panose="02040604050005020304" pitchFamily="18" charset="0"/>
              </a:rPr>
              <a:t>Use it as part of an annual prayer plan to establish a PRAYER MOVEMENT.</a:t>
            </a:r>
          </a:p>
          <a:p>
            <a:r>
              <a:rPr lang="en-US" dirty="0">
                <a:solidFill>
                  <a:schemeClr val="bg1"/>
                </a:solidFill>
                <a:latin typeface="Amasis MT Pro Medium" panose="02040604050005020304" pitchFamily="18" charset="0"/>
              </a:rPr>
              <a:t>Reading Guide is produced by your team using the Reading </a:t>
            </a:r>
            <a:r>
              <a:rPr lang="en-US">
                <a:solidFill>
                  <a:schemeClr val="bg1"/>
                </a:solidFill>
                <a:latin typeface="Amasis MT Pro Medium" panose="02040604050005020304" pitchFamily="18" charset="0"/>
              </a:rPr>
              <a:t>Guide format annually</a:t>
            </a:r>
            <a:r>
              <a:rPr lang="en-US" dirty="0">
                <a:solidFill>
                  <a:schemeClr val="bg1"/>
                </a:solidFill>
                <a:latin typeface="Amasis MT Pro Medium" panose="02040604050005020304" pitchFamily="18" charset="0"/>
              </a:rPr>
              <a:t>!</a:t>
            </a:r>
          </a:p>
          <a:p>
            <a:r>
              <a:rPr lang="en-US" dirty="0">
                <a:solidFill>
                  <a:schemeClr val="bg1"/>
                </a:solidFill>
                <a:latin typeface="Amasis MT Pro Medium" panose="02040604050005020304" pitchFamily="18" charset="0"/>
              </a:rPr>
              <a:t>Word Prayers to bring HOPE to our community</a:t>
            </a:r>
          </a:p>
          <a:p>
            <a:r>
              <a:rPr lang="en-US" dirty="0">
                <a:solidFill>
                  <a:schemeClr val="bg1"/>
                </a:solidFill>
                <a:latin typeface="Amasis MT Pro Medium" panose="02040604050005020304" pitchFamily="18" charset="0"/>
              </a:rPr>
              <a:t>The book can be re-used year to year</a:t>
            </a:r>
          </a:p>
          <a:p>
            <a:endParaRPr lang="en-US" dirty="0">
              <a:solidFill>
                <a:srgbClr val="FF0000"/>
              </a:solidFill>
              <a:latin typeface="Amasis MT Pro Medium" panose="02040604050005020304" pitchFamily="18" charset="0"/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latin typeface="Amasis MT Pro Black" panose="02040A04050005020304" pitchFamily="18" charset="0"/>
            </a:endParaRPr>
          </a:p>
          <a:p>
            <a:endParaRPr lang="en-US" dirty="0">
              <a:solidFill>
                <a:schemeClr val="bg1"/>
              </a:solidFill>
              <a:latin typeface="Amasis MT Pro Black" panose="02040A040500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EA54DA-983E-4E1B-BF52-D7D528458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5199" y="500062"/>
            <a:ext cx="6763462" cy="1887538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masis MT Pro Black" panose="02040A04050005020304" pitchFamily="18" charset="0"/>
              </a:rPr>
              <a:t>   50 Days of Prayer</a:t>
            </a:r>
          </a:p>
        </p:txBody>
      </p:sp>
      <p:pic>
        <p:nvPicPr>
          <p:cNvPr id="2050" name="Picture 2" descr="50 Days of Prayer: For the Church, MY Community State Nation World">
            <a:extLst>
              <a:ext uri="{FF2B5EF4-FFF2-40B4-BE49-F238E27FC236}">
                <a16:creationId xmlns:a16="http://schemas.microsoft.com/office/drawing/2014/main" id="{697BBBB4-A894-55DD-0712-2857DF552D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8" y="701536"/>
            <a:ext cx="3677602" cy="5529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8953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CB63A-916B-4FA8-BC94-CBC059808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4"/>
                </a:solidFill>
              </a:rPr>
              <a:t>50 Days of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2DBB3-F966-487D-8CAB-594D1476D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Designed to mobilize the WHOLE Body of Christ to pray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Each one of you will put to flight a thousand of the enemy, for the LORD your God fights for you, just as he has promised.  Joshua 23:10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Five of you will pursue a hundred, and a hundred of you will pursue ten thousand, and your enemies will fall by the sword before you.  Lev. 26:8</a:t>
            </a:r>
            <a:br>
              <a:rPr lang="en-US" dirty="0">
                <a:solidFill>
                  <a:srgbClr val="FF0000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801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in by Paula Snoddy on Portland Oregon and Near By | Oregon map, County map,  Canyon city">
            <a:extLst>
              <a:ext uri="{FF2B5EF4-FFF2-40B4-BE49-F238E27FC236}">
                <a16:creationId xmlns:a16="http://schemas.microsoft.com/office/drawing/2014/main" id="{4C74D685-3C09-46C1-8CA7-001CB1BB725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15515" y="2458950"/>
            <a:ext cx="5408726" cy="348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rayer for Protection">
            <a:extLst>
              <a:ext uri="{FF2B5EF4-FFF2-40B4-BE49-F238E27FC236}">
                <a16:creationId xmlns:a16="http://schemas.microsoft.com/office/drawing/2014/main" id="{79836F7D-FA00-4E71-88BA-27B3F362DE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2160" y="26922"/>
            <a:ext cx="2821276" cy="2686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6CBFC1D-9A38-49F4-BB0D-DFC44C524C71}"/>
              </a:ext>
            </a:extLst>
          </p:cNvPr>
          <p:cNvSpPr txBox="1">
            <a:spLocks/>
          </p:cNvSpPr>
          <p:nvPr/>
        </p:nvSpPr>
        <p:spPr>
          <a:xfrm>
            <a:off x="8524241" y="2974225"/>
            <a:ext cx="2398573" cy="2458950"/>
          </a:xfrm>
          <a:prstGeom prst="ellipse">
            <a:avLst/>
          </a:prstGeom>
          <a:solidFill>
            <a:schemeClr val="bg1"/>
          </a:solidFill>
          <a:ln w="174625" cmpd="thinThick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600" dirty="0">
                <a:ln>
                  <a:solidFill>
                    <a:srgbClr val="000066"/>
                  </a:solidFill>
                </a:ln>
                <a:solidFill>
                  <a:srgbClr val="C00000"/>
                </a:solidFill>
                <a:latin typeface="Amasis MT Pro Medium" panose="020B0604020202020204" pitchFamily="18" charset="0"/>
              </a:rPr>
              <a:t>3 Counties to start every month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55485B-90B5-4B9E-9F43-92382BCA2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417" y="2790442"/>
            <a:ext cx="2422098" cy="2432028"/>
          </a:xfrm>
          <a:prstGeom prst="ellipse">
            <a:avLst/>
          </a:prstGeom>
          <a:solidFill>
            <a:srgbClr val="C00000"/>
          </a:solidFill>
          <a:ln w="174625" cmpd="thinThick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 dirty="0">
                <a:solidFill>
                  <a:schemeClr val="bg1"/>
                </a:solidFill>
                <a:latin typeface="Amasis MT Pro Medium" panose="02040604050005020304" pitchFamily="18" charset="0"/>
              </a:rPr>
              <a:t>50 Days of Prayer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2885FB-1B3C-4856-B088-0A1C01BA365B}"/>
              </a:ext>
            </a:extLst>
          </p:cNvPr>
          <p:cNvSpPr txBox="1"/>
          <p:nvPr/>
        </p:nvSpPr>
        <p:spPr>
          <a:xfrm>
            <a:off x="3115515" y="6064043"/>
            <a:ext cx="55001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4"/>
                </a:solidFill>
                <a:latin typeface="Amasis MT Pro Black" panose="02040A04050005020304" pitchFamily="18" charset="0"/>
              </a:rPr>
              <a:t>ALL YEAR LONG</a:t>
            </a:r>
          </a:p>
        </p:txBody>
      </p:sp>
    </p:spTree>
    <p:extLst>
      <p:ext uri="{BB962C8B-B14F-4D97-AF65-F5344CB8AC3E}">
        <p14:creationId xmlns:p14="http://schemas.microsoft.com/office/powerpoint/2010/main" val="135569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56C20283-73E0-40EC-8AD8-057F581F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169813-D644-4FF3-8944-46FD24025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039" y="365125"/>
            <a:ext cx="7543801" cy="1325563"/>
          </a:xfrm>
        </p:spPr>
        <p:txBody>
          <a:bodyPr>
            <a:normAutofit/>
          </a:bodyPr>
          <a:lstStyle/>
          <a:p>
            <a:r>
              <a:rPr lang="en-US" dirty="0"/>
              <a:t>50 Days of Prayer Reading Guide</a:t>
            </a:r>
          </a:p>
        </p:txBody>
      </p:sp>
      <p:pic>
        <p:nvPicPr>
          <p:cNvPr id="1026" name="Picture 2" descr="50 Days of Prayer Oregon Coast: For the Church, MY Community State Nation World">
            <a:extLst>
              <a:ext uri="{FF2B5EF4-FFF2-40B4-BE49-F238E27FC236}">
                <a16:creationId xmlns:a16="http://schemas.microsoft.com/office/drawing/2014/main" id="{36F0E682-6A17-475B-AB72-E19BA132E9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0060" y="853385"/>
            <a:ext cx="3425957" cy="5150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8830C5E-796B-41F0-857A-49CE3BCAA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515" y="2022601"/>
            <a:ext cx="7161017" cy="415436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C000"/>
                </a:solidFill>
                <a:latin typeface="Amasis MT Pro Black" panose="02040A04050005020304" pitchFamily="18" charset="0"/>
              </a:rPr>
              <a:t>Customized to pray for OUR needs- in OUR area</a:t>
            </a:r>
          </a:p>
          <a:p>
            <a:pPr lvl="1"/>
            <a:r>
              <a:rPr lang="en-US" dirty="0">
                <a:solidFill>
                  <a:srgbClr val="FFC000"/>
                </a:solidFill>
                <a:latin typeface="Amasis MT Pro Black" panose="02040A04050005020304" pitchFamily="18" charset="0"/>
              </a:rPr>
              <a:t>Our Christian Walk</a:t>
            </a:r>
          </a:p>
          <a:p>
            <a:pPr lvl="1"/>
            <a:r>
              <a:rPr lang="en-US" dirty="0">
                <a:solidFill>
                  <a:srgbClr val="FFC000"/>
                </a:solidFill>
                <a:latin typeface="Amasis MT Pro Black" panose="02040A04050005020304" pitchFamily="18" charset="0"/>
              </a:rPr>
              <a:t>Our family and families</a:t>
            </a:r>
          </a:p>
          <a:p>
            <a:pPr lvl="1"/>
            <a:r>
              <a:rPr lang="en-US" dirty="0">
                <a:solidFill>
                  <a:srgbClr val="FFC000"/>
                </a:solidFill>
                <a:latin typeface="Amasis MT Pro Black" panose="02040A04050005020304" pitchFamily="18" charset="0"/>
              </a:rPr>
              <a:t>Our church</a:t>
            </a:r>
          </a:p>
          <a:p>
            <a:pPr lvl="1"/>
            <a:r>
              <a:rPr lang="en-US" dirty="0">
                <a:solidFill>
                  <a:srgbClr val="FFC000"/>
                </a:solidFill>
                <a:latin typeface="Amasis MT Pro Black" panose="02040A04050005020304" pitchFamily="18" charset="0"/>
              </a:rPr>
              <a:t>Our City &amp; County, State, Nation and World.</a:t>
            </a:r>
          </a:p>
          <a:p>
            <a:pPr lvl="1"/>
            <a:r>
              <a:rPr lang="en-US" dirty="0">
                <a:solidFill>
                  <a:srgbClr val="FFC000"/>
                </a:solidFill>
                <a:latin typeface="Amasis MT Pro Black" panose="02040A04050005020304" pitchFamily="18" charset="0"/>
              </a:rPr>
              <a:t>Punctuated with Celebrations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261527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!!BGRectangle">
            <a:extLst>
              <a:ext uri="{FF2B5EF4-FFF2-40B4-BE49-F238E27FC236}">
                <a16:creationId xmlns:a16="http://schemas.microsoft.com/office/drawing/2014/main" id="{9B76D444-2756-434F-AE61-96D69830C1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CC4F74-60C1-460D-9F78-3ED260ED0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8182" y="932962"/>
            <a:ext cx="4887685" cy="1208276"/>
          </a:xfrm>
        </p:spPr>
        <p:txBody>
          <a:bodyPr anchor="b">
            <a:normAutofit/>
          </a:bodyPr>
          <a:lstStyle/>
          <a:p>
            <a:r>
              <a:rPr lang="en-US" sz="4000" dirty="0">
                <a:latin typeface="Amasis MT Pro Black" panose="02040A04050005020304" pitchFamily="18" charset="0"/>
              </a:rPr>
              <a:t>50 Days of Prayer</a:t>
            </a:r>
          </a:p>
        </p:txBody>
      </p:sp>
      <p:sp>
        <p:nvSpPr>
          <p:cNvPr id="73" name="!!Line">
            <a:extLst>
              <a:ext uri="{FF2B5EF4-FFF2-40B4-BE49-F238E27FC236}">
                <a16:creationId xmlns:a16="http://schemas.microsoft.com/office/drawing/2014/main" id="{0AF80B57-54E2-4D01-8731-3F38B0C56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08192" y="1417320"/>
            <a:ext cx="9144" cy="4023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5DDCB-52A8-434C-98CE-BDB58C6B4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8182" y="2367280"/>
            <a:ext cx="4887685" cy="4023359"/>
          </a:xfrm>
        </p:spPr>
        <p:txBody>
          <a:bodyPr anchor="t">
            <a:normAutofit/>
          </a:bodyPr>
          <a:lstStyle/>
          <a:p>
            <a:r>
              <a:rPr lang="en-US" sz="3200" dirty="0"/>
              <a:t>Will teach you to pray powerfully </a:t>
            </a:r>
          </a:p>
          <a:p>
            <a:r>
              <a:rPr lang="en-US" sz="3200" dirty="0"/>
              <a:t>Uses scripture to pray  </a:t>
            </a:r>
          </a:p>
          <a:p>
            <a:r>
              <a:rPr lang="en-US" sz="3200" dirty="0"/>
              <a:t>Will help you apply scripture to your own life</a:t>
            </a:r>
          </a:p>
          <a:p>
            <a:r>
              <a:rPr lang="en-US" sz="3200" dirty="0"/>
              <a:t>Is an excellent family devotional to encourage discussion and prayer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1026" name="Picture 2" descr="Christian Family A Christian family having worship together with a Bible family devotions stock pictures, royalty-free photos &amp; images">
            <a:extLst>
              <a:ext uri="{FF2B5EF4-FFF2-40B4-BE49-F238E27FC236}">
                <a16:creationId xmlns:a16="http://schemas.microsoft.com/office/drawing/2014/main" id="{67A4ECEC-CE61-8E47-F721-DB6DE790C2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446" y="1485900"/>
            <a:ext cx="58293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07997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1AC6A30-4F22-4C0F-B278-19C5B8A80C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B4335AD-65B1-44E4-90AF-264024FE4B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0"/>
            <a:ext cx="12191999" cy="6858000"/>
          </a:xfrm>
          <a:prstGeom prst="rect">
            <a:avLst/>
          </a:pr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DC5E0C-6AF7-4FA6-91BF-F1D5312D5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0366" y="609600"/>
            <a:ext cx="4267200" cy="1351472"/>
          </a:xfrm>
        </p:spPr>
        <p:txBody>
          <a:bodyPr>
            <a:normAutofit/>
          </a:bodyPr>
          <a:lstStyle/>
          <a:p>
            <a:pPr algn="ctr"/>
            <a:r>
              <a:rPr lang="en-US" b="1">
                <a:solidFill>
                  <a:schemeClr val="tx1">
                    <a:lumMod val="85000"/>
                    <a:lumOff val="15000"/>
                  </a:schemeClr>
                </a:solidFill>
              </a:rPr>
              <a:t>Use the READING GUIDE</a:t>
            </a:r>
          </a:p>
        </p:txBody>
      </p:sp>
      <p:pic>
        <p:nvPicPr>
          <p:cNvPr id="14" name="Picture 2" descr="50 Days of Prayer Oregon Coast: For the Church, MY Community State Nation World">
            <a:extLst>
              <a:ext uri="{FF2B5EF4-FFF2-40B4-BE49-F238E27FC236}">
                <a16:creationId xmlns:a16="http://schemas.microsoft.com/office/drawing/2014/main" id="{75EB5961-7203-4DA9-87E0-579B81932E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04" r="11678" b="1"/>
          <a:stretch/>
        </p:blipFill>
        <p:spPr bwMode="auto">
          <a:xfrm>
            <a:off x="3" y="1"/>
            <a:ext cx="3695699" cy="6858001"/>
          </a:xfrm>
          <a:custGeom>
            <a:avLst/>
            <a:gdLst/>
            <a:ahLst/>
            <a:cxnLst/>
            <a:rect l="l" t="t" r="r" b="b"/>
            <a:pathLst>
              <a:path w="3695699" h="6858001">
                <a:moveTo>
                  <a:pt x="0" y="0"/>
                </a:moveTo>
                <a:lnTo>
                  <a:pt x="3435129" y="0"/>
                </a:lnTo>
                <a:lnTo>
                  <a:pt x="3430599" y="17349"/>
                </a:lnTo>
                <a:cubicBezTo>
                  <a:pt x="3437542" y="19835"/>
                  <a:pt x="3423757" y="30822"/>
                  <a:pt x="3427683" y="38871"/>
                </a:cubicBezTo>
                <a:cubicBezTo>
                  <a:pt x="3431230" y="44698"/>
                  <a:pt x="3427877" y="49388"/>
                  <a:pt x="3427096" y="55116"/>
                </a:cubicBezTo>
                <a:cubicBezTo>
                  <a:pt x="3429620" y="62945"/>
                  <a:pt x="3421946" y="87211"/>
                  <a:pt x="3417356" y="93331"/>
                </a:cubicBezTo>
                <a:cubicBezTo>
                  <a:pt x="3401974" y="107607"/>
                  <a:pt x="3409629" y="143436"/>
                  <a:pt x="3397765" y="155370"/>
                </a:cubicBezTo>
                <a:cubicBezTo>
                  <a:pt x="3395800" y="159886"/>
                  <a:pt x="3394789" y="164378"/>
                  <a:pt x="3394373" y="168831"/>
                </a:cubicBezTo>
                <a:lnTo>
                  <a:pt x="3394553" y="181402"/>
                </a:lnTo>
                <a:lnTo>
                  <a:pt x="3397293" y="185192"/>
                </a:lnTo>
                <a:lnTo>
                  <a:pt x="3395923" y="192756"/>
                </a:lnTo>
                <a:cubicBezTo>
                  <a:pt x="3396018" y="193497"/>
                  <a:pt x="3396112" y="194237"/>
                  <a:pt x="3396207" y="194978"/>
                </a:cubicBezTo>
                <a:cubicBezTo>
                  <a:pt x="3396531" y="199154"/>
                  <a:pt x="3396856" y="203330"/>
                  <a:pt x="3397180" y="207506"/>
                </a:cubicBezTo>
                <a:cubicBezTo>
                  <a:pt x="3382438" y="200939"/>
                  <a:pt x="3394549" y="241317"/>
                  <a:pt x="3383191" y="229051"/>
                </a:cubicBezTo>
                <a:cubicBezTo>
                  <a:pt x="3382519" y="234401"/>
                  <a:pt x="3381383" y="237332"/>
                  <a:pt x="3380194" y="239137"/>
                </a:cubicBezTo>
                <a:lnTo>
                  <a:pt x="3349267" y="310262"/>
                </a:lnTo>
                <a:lnTo>
                  <a:pt x="3344455" y="381704"/>
                </a:lnTo>
                <a:cubicBezTo>
                  <a:pt x="3343420" y="464598"/>
                  <a:pt x="3338482" y="511985"/>
                  <a:pt x="3327551" y="571873"/>
                </a:cubicBezTo>
                <a:cubicBezTo>
                  <a:pt x="3316620" y="631761"/>
                  <a:pt x="3309762" y="702429"/>
                  <a:pt x="3278869" y="741030"/>
                </a:cubicBezTo>
                <a:lnTo>
                  <a:pt x="3239259" y="957888"/>
                </a:lnTo>
                <a:cubicBezTo>
                  <a:pt x="3267597" y="1021376"/>
                  <a:pt x="3235647" y="1004478"/>
                  <a:pt x="3243890" y="1047869"/>
                </a:cubicBezTo>
                <a:cubicBezTo>
                  <a:pt x="3245988" y="1077107"/>
                  <a:pt x="3228006" y="1101189"/>
                  <a:pt x="3221700" y="1118244"/>
                </a:cubicBezTo>
                <a:cubicBezTo>
                  <a:pt x="3220198" y="1120922"/>
                  <a:pt x="3213346" y="1188569"/>
                  <a:pt x="3211078" y="1190394"/>
                </a:cubicBezTo>
                <a:cubicBezTo>
                  <a:pt x="3204899" y="1218939"/>
                  <a:pt x="3210276" y="1253036"/>
                  <a:pt x="3199704" y="1304585"/>
                </a:cubicBezTo>
                <a:cubicBezTo>
                  <a:pt x="3199438" y="1346246"/>
                  <a:pt x="3168623" y="1413431"/>
                  <a:pt x="3167741" y="1449444"/>
                </a:cubicBezTo>
                <a:cubicBezTo>
                  <a:pt x="3180911" y="1471132"/>
                  <a:pt x="3193362" y="1499173"/>
                  <a:pt x="3194410" y="1520667"/>
                </a:cubicBezTo>
                <a:cubicBezTo>
                  <a:pt x="3181228" y="1513763"/>
                  <a:pt x="3199978" y="1547097"/>
                  <a:pt x="3184473" y="1547038"/>
                </a:cubicBezTo>
                <a:cubicBezTo>
                  <a:pt x="3185153" y="1550949"/>
                  <a:pt x="3186303" y="1554741"/>
                  <a:pt x="3187573" y="1558550"/>
                </a:cubicBezTo>
                <a:lnTo>
                  <a:pt x="3188231" y="1560544"/>
                </a:lnTo>
                <a:lnTo>
                  <a:pt x="3188195" y="1568317"/>
                </a:lnTo>
                <a:lnTo>
                  <a:pt x="3191518" y="1570772"/>
                </a:lnTo>
                <a:lnTo>
                  <a:pt x="3193853" y="1582659"/>
                </a:lnTo>
                <a:cubicBezTo>
                  <a:pt x="3194213" y="1587070"/>
                  <a:pt x="3193997" y="1591769"/>
                  <a:pt x="3192857" y="1596890"/>
                </a:cubicBezTo>
                <a:cubicBezTo>
                  <a:pt x="3185716" y="1609144"/>
                  <a:pt x="3191593" y="1629575"/>
                  <a:pt x="3189686" y="1647479"/>
                </a:cubicBezTo>
                <a:lnTo>
                  <a:pt x="3187125" y="1655568"/>
                </a:lnTo>
                <a:cubicBezTo>
                  <a:pt x="3187259" y="1659315"/>
                  <a:pt x="3192418" y="1733399"/>
                  <a:pt x="3192552" y="1737146"/>
                </a:cubicBezTo>
                <a:cubicBezTo>
                  <a:pt x="3236684" y="1834597"/>
                  <a:pt x="3210475" y="1851660"/>
                  <a:pt x="3219437" y="1908917"/>
                </a:cubicBezTo>
                <a:lnTo>
                  <a:pt x="3220572" y="1915235"/>
                </a:lnTo>
                <a:cubicBezTo>
                  <a:pt x="3225642" y="1919319"/>
                  <a:pt x="3228448" y="1945519"/>
                  <a:pt x="3226946" y="1954447"/>
                </a:cubicBezTo>
                <a:cubicBezTo>
                  <a:pt x="3219553" y="1979351"/>
                  <a:pt x="3239504" y="2001442"/>
                  <a:pt x="3234148" y="2021397"/>
                </a:cubicBezTo>
                <a:cubicBezTo>
                  <a:pt x="3234224" y="2026740"/>
                  <a:pt x="3235084" y="2031233"/>
                  <a:pt x="3236424" y="2035173"/>
                </a:cubicBezTo>
                <a:lnTo>
                  <a:pt x="3241339" y="2045116"/>
                </a:lnTo>
                <a:lnTo>
                  <a:pt x="3233470" y="2098623"/>
                </a:lnTo>
                <a:cubicBezTo>
                  <a:pt x="3230495" y="2129687"/>
                  <a:pt x="3232618" y="2188321"/>
                  <a:pt x="3230016" y="2240964"/>
                </a:cubicBezTo>
                <a:cubicBezTo>
                  <a:pt x="3226602" y="2283982"/>
                  <a:pt x="3232644" y="2342030"/>
                  <a:pt x="3237809" y="2379644"/>
                </a:cubicBezTo>
                <a:cubicBezTo>
                  <a:pt x="3244462" y="2409884"/>
                  <a:pt x="3221747" y="2435219"/>
                  <a:pt x="3237054" y="2459103"/>
                </a:cubicBezTo>
                <a:cubicBezTo>
                  <a:pt x="3245536" y="2488997"/>
                  <a:pt x="3251426" y="2510390"/>
                  <a:pt x="3255285" y="2538679"/>
                </a:cubicBezTo>
                <a:cubicBezTo>
                  <a:pt x="3258296" y="2574322"/>
                  <a:pt x="3245460" y="2589819"/>
                  <a:pt x="3245073" y="2622720"/>
                </a:cubicBezTo>
                <a:lnTo>
                  <a:pt x="3252960" y="2736087"/>
                </a:lnTo>
                <a:cubicBezTo>
                  <a:pt x="3245577" y="2772183"/>
                  <a:pt x="3230063" y="2856752"/>
                  <a:pt x="3218681" y="2902964"/>
                </a:cubicBezTo>
                <a:cubicBezTo>
                  <a:pt x="3212624" y="2927969"/>
                  <a:pt x="3209733" y="2973979"/>
                  <a:pt x="3203641" y="3008786"/>
                </a:cubicBezTo>
                <a:cubicBezTo>
                  <a:pt x="3197547" y="3043595"/>
                  <a:pt x="3186644" y="3093251"/>
                  <a:pt x="3182123" y="3111815"/>
                </a:cubicBezTo>
                <a:lnTo>
                  <a:pt x="3176517" y="3120169"/>
                </a:lnTo>
                <a:lnTo>
                  <a:pt x="3177035" y="3121646"/>
                </a:lnTo>
                <a:cubicBezTo>
                  <a:pt x="3177423" y="3127588"/>
                  <a:pt x="3176129" y="3130763"/>
                  <a:pt x="3174093" y="3132705"/>
                </a:cubicBezTo>
                <a:lnTo>
                  <a:pt x="3171045" y="3134220"/>
                </a:lnTo>
                <a:lnTo>
                  <a:pt x="3168274" y="3141524"/>
                </a:lnTo>
                <a:lnTo>
                  <a:pt x="3160781" y="3155149"/>
                </a:lnTo>
                <a:cubicBezTo>
                  <a:pt x="3160949" y="3156237"/>
                  <a:pt x="3161116" y="3157326"/>
                  <a:pt x="3161284" y="3158414"/>
                </a:cubicBezTo>
                <a:lnTo>
                  <a:pt x="3152950" y="3180080"/>
                </a:lnTo>
                <a:lnTo>
                  <a:pt x="3153739" y="3180719"/>
                </a:lnTo>
                <a:cubicBezTo>
                  <a:pt x="3155321" y="3182647"/>
                  <a:pt x="3156128" y="3184999"/>
                  <a:pt x="3155342" y="3188313"/>
                </a:cubicBezTo>
                <a:cubicBezTo>
                  <a:pt x="3169797" y="3188216"/>
                  <a:pt x="3159934" y="3192271"/>
                  <a:pt x="3156340" y="3202049"/>
                </a:cubicBezTo>
                <a:cubicBezTo>
                  <a:pt x="3177988" y="3204083"/>
                  <a:pt x="3159779" y="3228842"/>
                  <a:pt x="3169832" y="3237938"/>
                </a:cubicBezTo>
                <a:cubicBezTo>
                  <a:pt x="3166705" y="3245075"/>
                  <a:pt x="3163793" y="3252659"/>
                  <a:pt x="3161244" y="3260564"/>
                </a:cubicBezTo>
                <a:lnTo>
                  <a:pt x="3160005" y="3265314"/>
                </a:lnTo>
                <a:cubicBezTo>
                  <a:pt x="3160063" y="3265371"/>
                  <a:pt x="3160124" y="3265428"/>
                  <a:pt x="3160184" y="3265486"/>
                </a:cubicBezTo>
                <a:cubicBezTo>
                  <a:pt x="3160345" y="3266694"/>
                  <a:pt x="3160101" y="3268319"/>
                  <a:pt x="3159279" y="3270659"/>
                </a:cubicBezTo>
                <a:lnTo>
                  <a:pt x="3157747" y="3273971"/>
                </a:lnTo>
                <a:lnTo>
                  <a:pt x="3155343" y="3283185"/>
                </a:lnTo>
                <a:cubicBezTo>
                  <a:pt x="3155517" y="3284422"/>
                  <a:pt x="3155689" y="3285657"/>
                  <a:pt x="3155860" y="3286893"/>
                </a:cubicBezTo>
                <a:lnTo>
                  <a:pt x="3158001" y="3289146"/>
                </a:lnTo>
                <a:lnTo>
                  <a:pt x="3157508" y="3289877"/>
                </a:lnTo>
                <a:cubicBezTo>
                  <a:pt x="3151604" y="3294411"/>
                  <a:pt x="3144966" y="3293561"/>
                  <a:pt x="3159853" y="3309833"/>
                </a:cubicBezTo>
                <a:cubicBezTo>
                  <a:pt x="3149181" y="3321561"/>
                  <a:pt x="3158789" y="3329345"/>
                  <a:pt x="3157392" y="3351579"/>
                </a:cubicBezTo>
                <a:cubicBezTo>
                  <a:pt x="3148710" y="3357083"/>
                  <a:pt x="3149361" y="3365079"/>
                  <a:pt x="3152871" y="3374240"/>
                </a:cubicBezTo>
                <a:cubicBezTo>
                  <a:pt x="3148885" y="3383513"/>
                  <a:pt x="3145239" y="3392740"/>
                  <a:pt x="3142119" y="3402557"/>
                </a:cubicBezTo>
                <a:lnTo>
                  <a:pt x="3138061" y="3419585"/>
                </a:lnTo>
                <a:lnTo>
                  <a:pt x="3139796" y="3424940"/>
                </a:lnTo>
                <a:cubicBezTo>
                  <a:pt x="3142520" y="3434326"/>
                  <a:pt x="3143300" y="3443700"/>
                  <a:pt x="3137669" y="3463264"/>
                </a:cubicBezTo>
                <a:cubicBezTo>
                  <a:pt x="3147380" y="3480689"/>
                  <a:pt x="3167781" y="3490510"/>
                  <a:pt x="3168140" y="3518969"/>
                </a:cubicBezTo>
                <a:cubicBezTo>
                  <a:pt x="3159473" y="3545761"/>
                  <a:pt x="3191152" y="3574399"/>
                  <a:pt x="3179206" y="3607864"/>
                </a:cubicBezTo>
                <a:cubicBezTo>
                  <a:pt x="3176757" y="3619813"/>
                  <a:pt x="3181069" y="3654600"/>
                  <a:pt x="3189125" y="3659839"/>
                </a:cubicBezTo>
                <a:cubicBezTo>
                  <a:pt x="3191518" y="3666815"/>
                  <a:pt x="3189857" y="3675779"/>
                  <a:pt x="3198077" y="3677681"/>
                </a:cubicBezTo>
                <a:cubicBezTo>
                  <a:pt x="3208136" y="3681475"/>
                  <a:pt x="3196345" y="3709561"/>
                  <a:pt x="3207094" y="3703876"/>
                </a:cubicBezTo>
                <a:cubicBezTo>
                  <a:pt x="3199084" y="3723751"/>
                  <a:pt x="3220453" y="3734396"/>
                  <a:pt x="3227016" y="3748633"/>
                </a:cubicBezTo>
                <a:cubicBezTo>
                  <a:pt x="3218663" y="3764666"/>
                  <a:pt x="3240667" y="3778725"/>
                  <a:pt x="3246806" y="3811324"/>
                </a:cubicBezTo>
                <a:cubicBezTo>
                  <a:pt x="3237058" y="3829063"/>
                  <a:pt x="3251097" y="3833247"/>
                  <a:pt x="3239091" y="3865102"/>
                </a:cubicBezTo>
                <a:cubicBezTo>
                  <a:pt x="3240755" y="3865725"/>
                  <a:pt x="3242340" y="3866659"/>
                  <a:pt x="3243800" y="3867874"/>
                </a:cubicBezTo>
                <a:cubicBezTo>
                  <a:pt x="3252276" y="3874935"/>
                  <a:pt x="3254724" y="3889782"/>
                  <a:pt x="3249268" y="3901031"/>
                </a:cubicBezTo>
                <a:cubicBezTo>
                  <a:pt x="3234180" y="3950514"/>
                  <a:pt x="3270886" y="3938724"/>
                  <a:pt x="3271850" y="3976535"/>
                </a:cubicBezTo>
                <a:cubicBezTo>
                  <a:pt x="3275333" y="4018513"/>
                  <a:pt x="3265836" y="4033210"/>
                  <a:pt x="3253128" y="4091308"/>
                </a:cubicBezTo>
                <a:cubicBezTo>
                  <a:pt x="3262530" y="4093945"/>
                  <a:pt x="3263925" y="4100312"/>
                  <a:pt x="3261491" y="4112665"/>
                </a:cubicBezTo>
                <a:cubicBezTo>
                  <a:pt x="3263824" y="4132845"/>
                  <a:pt x="3285122" y="4124005"/>
                  <a:pt x="3275235" y="4148543"/>
                </a:cubicBezTo>
                <a:cubicBezTo>
                  <a:pt x="3282222" y="4163609"/>
                  <a:pt x="3300717" y="4191930"/>
                  <a:pt x="3303406" y="4203059"/>
                </a:cubicBezTo>
                <a:cubicBezTo>
                  <a:pt x="3307769" y="4216879"/>
                  <a:pt x="3289765" y="4198911"/>
                  <a:pt x="3291377" y="4215304"/>
                </a:cubicBezTo>
                <a:cubicBezTo>
                  <a:pt x="3295421" y="4234470"/>
                  <a:pt x="3290844" y="4240556"/>
                  <a:pt x="3303627" y="4247412"/>
                </a:cubicBezTo>
                <a:cubicBezTo>
                  <a:pt x="3300302" y="4270043"/>
                  <a:pt x="3313094" y="4269840"/>
                  <a:pt x="3323715" y="4295574"/>
                </a:cubicBezTo>
                <a:cubicBezTo>
                  <a:pt x="3318854" y="4309546"/>
                  <a:pt x="3323708" y="4317748"/>
                  <a:pt x="3331757" y="4324626"/>
                </a:cubicBezTo>
                <a:cubicBezTo>
                  <a:pt x="3334500" y="4352298"/>
                  <a:pt x="3348521" y="4373553"/>
                  <a:pt x="3357571" y="4402594"/>
                </a:cubicBezTo>
                <a:cubicBezTo>
                  <a:pt x="3395421" y="4440113"/>
                  <a:pt x="3406716" y="4492429"/>
                  <a:pt x="3416883" y="4511276"/>
                </a:cubicBezTo>
                <a:lnTo>
                  <a:pt x="3418568" y="4515669"/>
                </a:lnTo>
                <a:cubicBezTo>
                  <a:pt x="3418685" y="4519956"/>
                  <a:pt x="3418801" y="4524244"/>
                  <a:pt x="3418918" y="4528531"/>
                </a:cubicBezTo>
                <a:cubicBezTo>
                  <a:pt x="3418727" y="4530191"/>
                  <a:pt x="3418537" y="4531850"/>
                  <a:pt x="3418346" y="4533510"/>
                </a:cubicBezTo>
                <a:cubicBezTo>
                  <a:pt x="3418215" y="4536889"/>
                  <a:pt x="3418462" y="4539065"/>
                  <a:pt x="3419005" y="4540494"/>
                </a:cubicBezTo>
                <a:lnTo>
                  <a:pt x="3424268" y="4595886"/>
                </a:lnTo>
                <a:cubicBezTo>
                  <a:pt x="3429156" y="4624362"/>
                  <a:pt x="3443934" y="4682306"/>
                  <a:pt x="3448330" y="4711348"/>
                </a:cubicBezTo>
                <a:lnTo>
                  <a:pt x="3445621" y="4714874"/>
                </a:lnTo>
                <a:cubicBezTo>
                  <a:pt x="3444103" y="4718397"/>
                  <a:pt x="3443735" y="4723077"/>
                  <a:pt x="3445980" y="4730345"/>
                </a:cubicBezTo>
                <a:lnTo>
                  <a:pt x="3446976" y="4731926"/>
                </a:lnTo>
                <a:lnTo>
                  <a:pt x="3443720" y="4745408"/>
                </a:lnTo>
                <a:cubicBezTo>
                  <a:pt x="3444756" y="4771155"/>
                  <a:pt x="3455466" y="4843107"/>
                  <a:pt x="3453194" y="4886406"/>
                </a:cubicBezTo>
                <a:cubicBezTo>
                  <a:pt x="3454856" y="4906631"/>
                  <a:pt x="3481235" y="5008239"/>
                  <a:pt x="3455210" y="5025296"/>
                </a:cubicBezTo>
                <a:cubicBezTo>
                  <a:pt x="3442202" y="5116320"/>
                  <a:pt x="3464654" y="5119078"/>
                  <a:pt x="3462841" y="5211091"/>
                </a:cubicBezTo>
                <a:cubicBezTo>
                  <a:pt x="3469390" y="5269669"/>
                  <a:pt x="3462794" y="5327391"/>
                  <a:pt x="3469385" y="5356669"/>
                </a:cubicBezTo>
                <a:cubicBezTo>
                  <a:pt x="3471479" y="5361935"/>
                  <a:pt x="3474277" y="5366825"/>
                  <a:pt x="3477268" y="5371683"/>
                </a:cubicBezTo>
                <a:lnTo>
                  <a:pt x="3478824" y="5374232"/>
                </a:lnTo>
                <a:lnTo>
                  <a:pt x="3486664" y="5427532"/>
                </a:lnTo>
                <a:lnTo>
                  <a:pt x="3499845" y="5523238"/>
                </a:lnTo>
                <a:cubicBezTo>
                  <a:pt x="3496480" y="5535759"/>
                  <a:pt x="3498126" y="5574631"/>
                  <a:pt x="3505782" y="5582050"/>
                </a:cubicBezTo>
                <a:cubicBezTo>
                  <a:pt x="3507640" y="5590169"/>
                  <a:pt x="3505294" y="5599602"/>
                  <a:pt x="3513368" y="5603412"/>
                </a:cubicBezTo>
                <a:cubicBezTo>
                  <a:pt x="3518549" y="5620896"/>
                  <a:pt x="3530454" y="5660930"/>
                  <a:pt x="3536869" y="5686953"/>
                </a:cubicBezTo>
                <a:cubicBezTo>
                  <a:pt x="3527290" y="5702684"/>
                  <a:pt x="3548216" y="5722678"/>
                  <a:pt x="3551859" y="5759548"/>
                </a:cubicBezTo>
                <a:cubicBezTo>
                  <a:pt x="3540751" y="5776843"/>
                  <a:pt x="3554471" y="5784377"/>
                  <a:pt x="3540024" y="5816599"/>
                </a:cubicBezTo>
                <a:cubicBezTo>
                  <a:pt x="3541640" y="5817630"/>
                  <a:pt x="3543154" y="5818984"/>
                  <a:pt x="3544521" y="5820619"/>
                </a:cubicBezTo>
                <a:cubicBezTo>
                  <a:pt x="3552455" y="5830118"/>
                  <a:pt x="3553767" y="5846834"/>
                  <a:pt x="3547449" y="5857956"/>
                </a:cubicBezTo>
                <a:cubicBezTo>
                  <a:pt x="3528571" y="5908761"/>
                  <a:pt x="3532186" y="5952107"/>
                  <a:pt x="3530253" y="5993572"/>
                </a:cubicBezTo>
                <a:cubicBezTo>
                  <a:pt x="3530522" y="6040113"/>
                  <a:pt x="3553891" y="6005695"/>
                  <a:pt x="3536734" y="6066404"/>
                </a:cubicBezTo>
                <a:cubicBezTo>
                  <a:pt x="3545935" y="6071268"/>
                  <a:pt x="3546842" y="6078512"/>
                  <a:pt x="3543461" y="6091477"/>
                </a:cubicBezTo>
                <a:cubicBezTo>
                  <a:pt x="3549602" y="6107585"/>
                  <a:pt x="3568275" y="6137061"/>
                  <a:pt x="3573577" y="6163051"/>
                </a:cubicBezTo>
                <a:cubicBezTo>
                  <a:pt x="3577046" y="6182032"/>
                  <a:pt x="3572259" y="6223892"/>
                  <a:pt x="3575275" y="6247420"/>
                </a:cubicBezTo>
                <a:cubicBezTo>
                  <a:pt x="3570217" y="6271412"/>
                  <a:pt x="3583023" y="6273898"/>
                  <a:pt x="3591673" y="6304222"/>
                </a:cubicBezTo>
                <a:cubicBezTo>
                  <a:pt x="3585743" y="6318440"/>
                  <a:pt x="3589967" y="6328418"/>
                  <a:pt x="3597489" y="6337624"/>
                </a:cubicBezTo>
                <a:cubicBezTo>
                  <a:pt x="3598113" y="6368401"/>
                  <a:pt x="3610504" y="6394558"/>
                  <a:pt x="3617330" y="6428161"/>
                </a:cubicBezTo>
                <a:cubicBezTo>
                  <a:pt x="3612404" y="6466489"/>
                  <a:pt x="3633001" y="6482393"/>
                  <a:pt x="3640218" y="6518318"/>
                </a:cubicBezTo>
                <a:cubicBezTo>
                  <a:pt x="3625420" y="6557419"/>
                  <a:pt x="3668862" y="6537820"/>
                  <a:pt x="3670788" y="6568733"/>
                </a:cubicBezTo>
                <a:cubicBezTo>
                  <a:pt x="3659124" y="6621466"/>
                  <a:pt x="3685482" y="6565072"/>
                  <a:pt x="3687763" y="6643164"/>
                </a:cubicBezTo>
                <a:cubicBezTo>
                  <a:pt x="3685396" y="6647995"/>
                  <a:pt x="3689317" y="6656838"/>
                  <a:pt x="3693097" y="6655183"/>
                </a:cubicBezTo>
                <a:cubicBezTo>
                  <a:pt x="3693444" y="6672318"/>
                  <a:pt x="3690193" y="6715787"/>
                  <a:pt x="3689847" y="6745974"/>
                </a:cubicBezTo>
                <a:cubicBezTo>
                  <a:pt x="3689583" y="6773144"/>
                  <a:pt x="3690048" y="6817635"/>
                  <a:pt x="3691023" y="6836306"/>
                </a:cubicBezTo>
                <a:lnTo>
                  <a:pt x="3695699" y="6858001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1F79D-16D7-422D-9B88-B0D21EB4E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8966" y="2147357"/>
            <a:ext cx="3810000" cy="410104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DAY 1 IN THE BOOK</a:t>
            </a:r>
          </a:p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DAY 1 IN THE READING GUIDE</a:t>
            </a:r>
          </a:p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READING  GUIDE SHOWS ANNUAL PROGRESS AND INFORMATION ABOUT OUR COUNTY</a:t>
            </a:r>
          </a:p>
        </p:txBody>
      </p:sp>
      <p:pic>
        <p:nvPicPr>
          <p:cNvPr id="4" name="Picture 2" descr="50 Days of Prayer Oregon Coast: For the Church, MY Community State Nation World">
            <a:extLst>
              <a:ext uri="{FF2B5EF4-FFF2-40B4-BE49-F238E27FC236}">
                <a16:creationId xmlns:a16="http://schemas.microsoft.com/office/drawing/2014/main" id="{F1BC9C99-3BF2-4B94-9C0D-FCDD39C788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6" r="12601" b="1"/>
          <a:stretch/>
        </p:blipFill>
        <p:spPr bwMode="auto">
          <a:xfrm>
            <a:off x="8580467" y="10"/>
            <a:ext cx="3611533" cy="6857990"/>
          </a:xfrm>
          <a:custGeom>
            <a:avLst/>
            <a:gdLst/>
            <a:ahLst/>
            <a:cxnLst/>
            <a:rect l="l" t="t" r="r" b="b"/>
            <a:pathLst>
              <a:path w="3810000" h="6858000">
                <a:moveTo>
                  <a:pt x="95627" y="0"/>
                </a:moveTo>
                <a:lnTo>
                  <a:pt x="3810000" y="0"/>
                </a:lnTo>
                <a:lnTo>
                  <a:pt x="3810000" y="6858000"/>
                </a:lnTo>
                <a:lnTo>
                  <a:pt x="13132" y="6858000"/>
                </a:lnTo>
                <a:cubicBezTo>
                  <a:pt x="13183" y="6857363"/>
                  <a:pt x="13234" y="6856727"/>
                  <a:pt x="13284" y="6856090"/>
                </a:cubicBezTo>
                <a:lnTo>
                  <a:pt x="31566" y="6805847"/>
                </a:lnTo>
                <a:lnTo>
                  <a:pt x="30463" y="6715381"/>
                </a:lnTo>
                <a:cubicBezTo>
                  <a:pt x="29585" y="6714082"/>
                  <a:pt x="28597" y="6713038"/>
                  <a:pt x="27533" y="6712286"/>
                </a:cubicBezTo>
                <a:lnTo>
                  <a:pt x="31288" y="6698474"/>
                </a:lnTo>
                <a:lnTo>
                  <a:pt x="29901" y="6686264"/>
                </a:lnTo>
                <a:cubicBezTo>
                  <a:pt x="29591" y="6639749"/>
                  <a:pt x="29281" y="6593234"/>
                  <a:pt x="28971" y="6546719"/>
                </a:cubicBezTo>
                <a:cubicBezTo>
                  <a:pt x="23415" y="6502008"/>
                  <a:pt x="3087" y="6462057"/>
                  <a:pt x="310" y="6408337"/>
                </a:cubicBezTo>
                <a:cubicBezTo>
                  <a:pt x="-2468" y="6354617"/>
                  <a:pt x="14431" y="6312397"/>
                  <a:pt x="12307" y="6224401"/>
                </a:cubicBezTo>
                <a:lnTo>
                  <a:pt x="27152" y="6147415"/>
                </a:lnTo>
                <a:lnTo>
                  <a:pt x="39044" y="6093837"/>
                </a:lnTo>
                <a:cubicBezTo>
                  <a:pt x="47718" y="6039281"/>
                  <a:pt x="47985" y="5964495"/>
                  <a:pt x="46816" y="5915901"/>
                </a:cubicBezTo>
                <a:cubicBezTo>
                  <a:pt x="43189" y="5876557"/>
                  <a:pt x="47196" y="5863739"/>
                  <a:pt x="33533" y="5831562"/>
                </a:cubicBezTo>
                <a:cubicBezTo>
                  <a:pt x="27901" y="5792459"/>
                  <a:pt x="47408" y="5747455"/>
                  <a:pt x="46555" y="5710909"/>
                </a:cubicBezTo>
                <a:cubicBezTo>
                  <a:pt x="53188" y="5686865"/>
                  <a:pt x="49116" y="5615845"/>
                  <a:pt x="62461" y="5602222"/>
                </a:cubicBezTo>
                <a:cubicBezTo>
                  <a:pt x="64066" y="5572067"/>
                  <a:pt x="49594" y="5555548"/>
                  <a:pt x="56185" y="5529979"/>
                </a:cubicBezTo>
                <a:lnTo>
                  <a:pt x="67961" y="5458854"/>
                </a:lnTo>
                <a:lnTo>
                  <a:pt x="110939" y="5353584"/>
                </a:lnTo>
                <a:cubicBezTo>
                  <a:pt x="123070" y="5308303"/>
                  <a:pt x="110671" y="5307524"/>
                  <a:pt x="128276" y="5249764"/>
                </a:cubicBezTo>
                <a:cubicBezTo>
                  <a:pt x="137692" y="5218499"/>
                  <a:pt x="146153" y="5160067"/>
                  <a:pt x="156749" y="5116288"/>
                </a:cubicBezTo>
                <a:cubicBezTo>
                  <a:pt x="167347" y="5072508"/>
                  <a:pt x="184838" y="5010298"/>
                  <a:pt x="191855" y="4987089"/>
                </a:cubicBezTo>
                <a:lnTo>
                  <a:pt x="219824" y="4934095"/>
                </a:lnTo>
                <a:cubicBezTo>
                  <a:pt x="223315" y="4926170"/>
                  <a:pt x="231151" y="4920904"/>
                  <a:pt x="231137" y="4903120"/>
                </a:cubicBezTo>
                <a:lnTo>
                  <a:pt x="219738" y="4827391"/>
                </a:lnTo>
                <a:cubicBezTo>
                  <a:pt x="223928" y="4818620"/>
                  <a:pt x="227939" y="4809255"/>
                  <a:pt x="231597" y="4799440"/>
                </a:cubicBezTo>
                <a:lnTo>
                  <a:pt x="233480" y="4793512"/>
                </a:lnTo>
                <a:cubicBezTo>
                  <a:pt x="233423" y="4793432"/>
                  <a:pt x="233367" y="4793351"/>
                  <a:pt x="233310" y="4793271"/>
                </a:cubicBezTo>
                <a:cubicBezTo>
                  <a:pt x="233275" y="4791711"/>
                  <a:pt x="233728" y="4789662"/>
                  <a:pt x="234882" y="4786765"/>
                </a:cubicBezTo>
                <a:lnTo>
                  <a:pt x="236914" y="4782703"/>
                </a:lnTo>
                <a:lnTo>
                  <a:pt x="246329" y="4683644"/>
                </a:lnTo>
                <a:cubicBezTo>
                  <a:pt x="256294" y="4677568"/>
                  <a:pt x="256527" y="4667288"/>
                  <a:pt x="253823" y="4655204"/>
                </a:cubicBezTo>
                <a:cubicBezTo>
                  <a:pt x="259521" y="4631796"/>
                  <a:pt x="280440" y="4574275"/>
                  <a:pt x="280514" y="4543195"/>
                </a:cubicBezTo>
                <a:cubicBezTo>
                  <a:pt x="272112" y="4519880"/>
                  <a:pt x="251340" y="4505102"/>
                  <a:pt x="254268" y="4468722"/>
                </a:cubicBezTo>
                <a:cubicBezTo>
                  <a:pt x="266696" y="4435462"/>
                  <a:pt x="236001" y="4395418"/>
                  <a:pt x="252728" y="4353998"/>
                </a:cubicBezTo>
                <a:cubicBezTo>
                  <a:pt x="256750" y="4339008"/>
                  <a:pt x="256168" y="4294115"/>
                  <a:pt x="248123" y="4286542"/>
                </a:cubicBezTo>
                <a:cubicBezTo>
                  <a:pt x="246365" y="4277371"/>
                  <a:pt x="249194" y="4266107"/>
                  <a:pt x="240584" y="4262777"/>
                </a:cubicBezTo>
                <a:cubicBezTo>
                  <a:pt x="230221" y="4256829"/>
                  <a:pt x="246153" y="4222259"/>
                  <a:pt x="233949" y="4228340"/>
                </a:cubicBezTo>
                <a:cubicBezTo>
                  <a:pt x="244865" y="4203839"/>
                  <a:pt x="223150" y="4187902"/>
                  <a:pt x="217758" y="4169004"/>
                </a:cubicBezTo>
                <a:cubicBezTo>
                  <a:pt x="228596" y="4149446"/>
                  <a:pt x="206597" y="4129080"/>
                  <a:pt x="203797" y="4086781"/>
                </a:cubicBezTo>
                <a:cubicBezTo>
                  <a:pt x="216334" y="4065199"/>
                  <a:pt x="201740" y="4058317"/>
                  <a:pt x="218344" y="4018957"/>
                </a:cubicBezTo>
                <a:cubicBezTo>
                  <a:pt x="216630" y="4017979"/>
                  <a:pt x="215034" y="4016614"/>
                  <a:pt x="213609" y="4014902"/>
                </a:cubicBezTo>
                <a:cubicBezTo>
                  <a:pt x="205325" y="4004955"/>
                  <a:pt x="204424" y="3985729"/>
                  <a:pt x="211594" y="3971964"/>
                </a:cubicBezTo>
                <a:cubicBezTo>
                  <a:pt x="233561" y="3910433"/>
                  <a:pt x="230991" y="3860613"/>
                  <a:pt x="234357" y="3812226"/>
                </a:cubicBezTo>
                <a:cubicBezTo>
                  <a:pt x="235501" y="3758242"/>
                  <a:pt x="209185" y="3801364"/>
                  <a:pt x="229596" y="3728573"/>
                </a:cubicBezTo>
                <a:cubicBezTo>
                  <a:pt x="219804" y="3724174"/>
                  <a:pt x="219047" y="3715890"/>
                  <a:pt x="223099" y="3700384"/>
                </a:cubicBezTo>
                <a:cubicBezTo>
                  <a:pt x="222942" y="3674360"/>
                  <a:pt x="199034" y="3683312"/>
                  <a:pt x="212511" y="3653063"/>
                </a:cubicBezTo>
                <a:cubicBezTo>
                  <a:pt x="207582" y="3623616"/>
                  <a:pt x="199349" y="3555881"/>
                  <a:pt x="193522" y="3523704"/>
                </a:cubicBezTo>
                <a:cubicBezTo>
                  <a:pt x="199728" y="3495169"/>
                  <a:pt x="185963" y="3494025"/>
                  <a:pt x="177551" y="3460001"/>
                </a:cubicBezTo>
                <a:cubicBezTo>
                  <a:pt x="184399" y="3442692"/>
                  <a:pt x="180138" y="3431687"/>
                  <a:pt x="172293" y="3422022"/>
                </a:cubicBezTo>
                <a:cubicBezTo>
                  <a:pt x="172567" y="3386386"/>
                  <a:pt x="159982" y="3357707"/>
                  <a:pt x="153640" y="3319632"/>
                </a:cubicBezTo>
                <a:cubicBezTo>
                  <a:pt x="117352" y="3267571"/>
                  <a:pt x="111308" y="3199530"/>
                  <a:pt x="102580" y="3174350"/>
                </a:cubicBezTo>
                <a:lnTo>
                  <a:pt x="101281" y="3168555"/>
                </a:lnTo>
                <a:cubicBezTo>
                  <a:pt x="101655" y="3163067"/>
                  <a:pt x="102030" y="3157580"/>
                  <a:pt x="102403" y="3152092"/>
                </a:cubicBezTo>
                <a:lnTo>
                  <a:pt x="103597" y="3145797"/>
                </a:lnTo>
                <a:cubicBezTo>
                  <a:pt x="104132" y="3141497"/>
                  <a:pt x="104119" y="3138691"/>
                  <a:pt x="103701" y="3136806"/>
                </a:cubicBezTo>
                <a:lnTo>
                  <a:pt x="108221" y="3088993"/>
                </a:lnTo>
                <a:cubicBezTo>
                  <a:pt x="109464" y="3064872"/>
                  <a:pt x="113188" y="3030250"/>
                  <a:pt x="111158" y="2992081"/>
                </a:cubicBezTo>
                <a:cubicBezTo>
                  <a:pt x="109031" y="2944441"/>
                  <a:pt x="104226" y="2942439"/>
                  <a:pt x="105565" y="2902844"/>
                </a:cubicBezTo>
                <a:cubicBezTo>
                  <a:pt x="107874" y="2897323"/>
                  <a:pt x="101362" y="2801618"/>
                  <a:pt x="105102" y="2797375"/>
                </a:cubicBezTo>
                <a:cubicBezTo>
                  <a:pt x="86174" y="2744941"/>
                  <a:pt x="109804" y="2750735"/>
                  <a:pt x="107241" y="2691357"/>
                </a:cubicBezTo>
                <a:cubicBezTo>
                  <a:pt x="107811" y="2665349"/>
                  <a:pt x="115946" y="2561129"/>
                  <a:pt x="145888" y="2542201"/>
                </a:cubicBezTo>
                <a:cubicBezTo>
                  <a:pt x="170455" y="2427400"/>
                  <a:pt x="123634" y="2367849"/>
                  <a:pt x="136292" y="2250554"/>
                </a:cubicBezTo>
                <a:cubicBezTo>
                  <a:pt x="110877" y="2215639"/>
                  <a:pt x="134601" y="2180816"/>
                  <a:pt x="130310" y="2141581"/>
                </a:cubicBezTo>
                <a:cubicBezTo>
                  <a:pt x="154051" y="2149219"/>
                  <a:pt x="117587" y="2094975"/>
                  <a:pt x="144587" y="2089095"/>
                </a:cubicBezTo>
                <a:cubicBezTo>
                  <a:pt x="142952" y="2082142"/>
                  <a:pt x="140513" y="2075590"/>
                  <a:pt x="137867" y="2069059"/>
                </a:cubicBezTo>
                <a:lnTo>
                  <a:pt x="136492" y="2065634"/>
                </a:lnTo>
                <a:cubicBezTo>
                  <a:pt x="136216" y="2060851"/>
                  <a:pt x="135939" y="2056067"/>
                  <a:pt x="135663" y="2051284"/>
                </a:cubicBezTo>
                <a:lnTo>
                  <a:pt x="124268" y="1960184"/>
                </a:lnTo>
                <a:cubicBezTo>
                  <a:pt x="138968" y="1926370"/>
                  <a:pt x="111716" y="1914873"/>
                  <a:pt x="131257" y="1873060"/>
                </a:cubicBezTo>
                <a:cubicBezTo>
                  <a:pt x="136329" y="1857442"/>
                  <a:pt x="139083" y="1807624"/>
                  <a:pt x="131724" y="1797311"/>
                </a:cubicBezTo>
                <a:cubicBezTo>
                  <a:pt x="130673" y="1786740"/>
                  <a:pt x="134293" y="1774954"/>
                  <a:pt x="126063" y="1769201"/>
                </a:cubicBezTo>
                <a:cubicBezTo>
                  <a:pt x="116300" y="1760126"/>
                  <a:pt x="134551" y="1725705"/>
                  <a:pt x="122085" y="1729500"/>
                </a:cubicBezTo>
                <a:cubicBezTo>
                  <a:pt x="134648" y="1705012"/>
                  <a:pt x="114449" y="1682158"/>
                  <a:pt x="110543" y="1659949"/>
                </a:cubicBezTo>
                <a:cubicBezTo>
                  <a:pt x="122664" y="1640913"/>
                  <a:pt x="102513" y="1613087"/>
                  <a:pt x="102892" y="1565607"/>
                </a:cubicBezTo>
                <a:cubicBezTo>
                  <a:pt x="116835" y="1544742"/>
                  <a:pt x="102976" y="1533616"/>
                  <a:pt x="122245" y="1494057"/>
                </a:cubicBezTo>
                <a:cubicBezTo>
                  <a:pt x="120629" y="1492563"/>
                  <a:pt x="119160" y="1490668"/>
                  <a:pt x="117883" y="1488429"/>
                </a:cubicBezTo>
                <a:cubicBezTo>
                  <a:pt x="110465" y="1475431"/>
                  <a:pt x="111002" y="1453942"/>
                  <a:pt x="119083" y="1440433"/>
                </a:cubicBezTo>
                <a:cubicBezTo>
                  <a:pt x="145274" y="1377630"/>
                  <a:pt x="146438" y="1321884"/>
                  <a:pt x="153340" y="1269148"/>
                </a:cubicBezTo>
                <a:cubicBezTo>
                  <a:pt x="158467" y="1209690"/>
                  <a:pt x="129360" y="1251077"/>
                  <a:pt x="154855" y="1175439"/>
                </a:cubicBezTo>
                <a:cubicBezTo>
                  <a:pt x="145538" y="1168218"/>
                  <a:pt x="145408" y="1158868"/>
                  <a:pt x="150548" y="1142685"/>
                </a:cubicBezTo>
                <a:cubicBezTo>
                  <a:pt x="152321" y="1113850"/>
                  <a:pt x="128121" y="1118007"/>
                  <a:pt x="143630" y="1087778"/>
                </a:cubicBezTo>
                <a:cubicBezTo>
                  <a:pt x="139451" y="1064261"/>
                  <a:pt x="125971" y="1018012"/>
                  <a:pt x="125476" y="1001580"/>
                </a:cubicBezTo>
                <a:cubicBezTo>
                  <a:pt x="123958" y="976962"/>
                  <a:pt x="134851" y="962709"/>
                  <a:pt x="134526" y="940069"/>
                </a:cubicBezTo>
                <a:cubicBezTo>
                  <a:pt x="142751" y="909988"/>
                  <a:pt x="129284" y="905409"/>
                  <a:pt x="123523" y="865739"/>
                </a:cubicBezTo>
                <a:cubicBezTo>
                  <a:pt x="131549" y="848234"/>
                  <a:pt x="128173" y="835030"/>
                  <a:pt x="121164" y="822450"/>
                </a:cubicBezTo>
                <a:cubicBezTo>
                  <a:pt x="124077" y="783082"/>
                  <a:pt x="113811" y="748321"/>
                  <a:pt x="110389" y="704665"/>
                </a:cubicBezTo>
                <a:cubicBezTo>
                  <a:pt x="120144" y="656264"/>
                  <a:pt x="99869" y="633697"/>
                  <a:pt x="96299" y="587032"/>
                </a:cubicBezTo>
                <a:cubicBezTo>
                  <a:pt x="87861" y="539988"/>
                  <a:pt x="66571" y="452493"/>
                  <a:pt x="59759" y="422399"/>
                </a:cubicBezTo>
                <a:cubicBezTo>
                  <a:pt x="62865" y="416491"/>
                  <a:pt x="59682" y="404768"/>
                  <a:pt x="55429" y="406467"/>
                </a:cubicBezTo>
                <a:cubicBezTo>
                  <a:pt x="56742" y="400038"/>
                  <a:pt x="64884" y="384166"/>
                  <a:pt x="58062" y="383409"/>
                </a:cubicBezTo>
                <a:cubicBezTo>
                  <a:pt x="57210" y="351894"/>
                  <a:pt x="61145" y="320031"/>
                  <a:pt x="69487" y="290892"/>
                </a:cubicBezTo>
                <a:cubicBezTo>
                  <a:pt x="57686" y="231306"/>
                  <a:pt x="89539" y="260845"/>
                  <a:pt x="86198" y="217175"/>
                </a:cubicBezTo>
                <a:cubicBezTo>
                  <a:pt x="72715" y="183379"/>
                  <a:pt x="83646" y="168958"/>
                  <a:pt x="74643" y="129155"/>
                </a:cubicBezTo>
                <a:cubicBezTo>
                  <a:pt x="96697" y="112411"/>
                  <a:pt x="72236" y="90977"/>
                  <a:pt x="78417" y="74202"/>
                </a:cubicBezTo>
                <a:cubicBezTo>
                  <a:pt x="59029" y="57686"/>
                  <a:pt x="81827" y="29115"/>
                  <a:pt x="94183" y="4683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1BDAF5E-053F-4DC5-90A0-5D93B7DF00DE}"/>
              </a:ext>
            </a:extLst>
          </p:cNvPr>
          <p:cNvSpPr txBox="1"/>
          <p:nvPr/>
        </p:nvSpPr>
        <p:spPr>
          <a:xfrm>
            <a:off x="8829040" y="4138716"/>
            <a:ext cx="3362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C000"/>
                </a:solidFill>
                <a:latin typeface="Amasis MT Pro Black" panose="02040A04050005020304" pitchFamily="18" charset="0"/>
              </a:rPr>
              <a:t>READING GUIDE</a:t>
            </a:r>
          </a:p>
        </p:txBody>
      </p:sp>
    </p:spTree>
    <p:extLst>
      <p:ext uri="{BB962C8B-B14F-4D97-AF65-F5344CB8AC3E}">
        <p14:creationId xmlns:p14="http://schemas.microsoft.com/office/powerpoint/2010/main" val="3612369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EC257-1281-4093-B8E6-CC36159C63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37334" y="1509638"/>
            <a:ext cx="4087306" cy="3671961"/>
          </a:xfrm>
        </p:spPr>
        <p:txBody>
          <a:bodyPr anchor="b">
            <a:noAutofit/>
          </a:bodyPr>
          <a:lstStyle/>
          <a:p>
            <a:pPr algn="l"/>
            <a:r>
              <a:rPr lang="en-US" sz="3600" dirty="0"/>
              <a:t>Build in other prayer events as you go through 50 Days of Prayer.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GLOBAL DAY OF PRAYER – MAY 20 – Missionary Church USA">
            <a:extLst>
              <a:ext uri="{FF2B5EF4-FFF2-40B4-BE49-F238E27FC236}">
                <a16:creationId xmlns:a16="http://schemas.microsoft.com/office/drawing/2014/main" id="{0C9E5431-97BF-4846-A310-BC4A239056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8" r="2932"/>
          <a:stretch/>
        </p:blipFill>
        <p:spPr bwMode="auto"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35804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3078">
            <a:extLst>
              <a:ext uri="{FF2B5EF4-FFF2-40B4-BE49-F238E27FC236}">
                <a16:creationId xmlns:a16="http://schemas.microsoft.com/office/drawing/2014/main" id="{56C20283-73E0-40EC-8AD8-057F581F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1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83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EFD792-5BC2-B3C8-C848-BADECBEC7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039" y="365125"/>
            <a:ext cx="7164493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50 Days of Prayer</a:t>
            </a:r>
          </a:p>
        </p:txBody>
      </p:sp>
      <p:pic>
        <p:nvPicPr>
          <p:cNvPr id="3074" name="Picture 2" descr="50 Days of Prayer: For the Church, MY Community State Nation World">
            <a:extLst>
              <a:ext uri="{FF2B5EF4-FFF2-40B4-BE49-F238E27FC236}">
                <a16:creationId xmlns:a16="http://schemas.microsoft.com/office/drawing/2014/main" id="{8E8D4E9D-14F2-062D-B9DA-ED6DAAAC6EF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0060" y="853385"/>
            <a:ext cx="3425957" cy="5150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085" name="Text Placeholder 3">
            <a:extLst>
              <a:ext uri="{FF2B5EF4-FFF2-40B4-BE49-F238E27FC236}">
                <a16:creationId xmlns:a16="http://schemas.microsoft.com/office/drawing/2014/main" id="{2D431B5F-6998-3CD6-4BBE-B1A27F5571B5}"/>
              </a:ext>
            </a:extLst>
          </p:cNvPr>
          <p:cNvGraphicFramePr/>
          <p:nvPr/>
        </p:nvGraphicFramePr>
        <p:xfrm>
          <a:off x="4387515" y="2022601"/>
          <a:ext cx="7161017" cy="4154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420175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276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Amasis MT Pro Black</vt:lpstr>
      <vt:lpstr>Amasis MT Pro Medium</vt:lpstr>
      <vt:lpstr>Arial</vt:lpstr>
      <vt:lpstr>Calibri</vt:lpstr>
      <vt:lpstr>Calibri Light</vt:lpstr>
      <vt:lpstr>Office Theme</vt:lpstr>
      <vt:lpstr>   50 Days of Prayer</vt:lpstr>
      <vt:lpstr>50 Days of Prayer</vt:lpstr>
      <vt:lpstr>50 Days of Prayer</vt:lpstr>
      <vt:lpstr>50 Days of Prayer Reading Guide</vt:lpstr>
      <vt:lpstr>50 Days of Prayer</vt:lpstr>
      <vt:lpstr>Use the READING GUIDE</vt:lpstr>
      <vt:lpstr>Build in other prayer events as you go through 50 Days of Prayer.</vt:lpstr>
      <vt:lpstr>50 Days of Prayer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Day of Prayer  May 5, 2022</dc:title>
  <dc:creator>Linda Hanratty</dc:creator>
  <cp:lastModifiedBy>Linda Hanratty</cp:lastModifiedBy>
  <cp:revision>8</cp:revision>
  <dcterms:created xsi:type="dcterms:W3CDTF">2022-04-19T14:31:17Z</dcterms:created>
  <dcterms:modified xsi:type="dcterms:W3CDTF">2022-09-16T04:14:14Z</dcterms:modified>
</cp:coreProperties>
</file>